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2"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5143500" cx="9144000"/>
  <p:notesSz cx="6858000" cy="9144000"/>
  <p:embeddedFontLst>
    <p:embeddedFont>
      <p:font typeface="Lora"/>
      <p:regular r:id="rId19"/>
      <p:bold r:id="rId20"/>
      <p:italic r:id="rId21"/>
      <p:boldItalic r:id="rId22"/>
    </p:embeddedFont>
    <p:embeddedFont>
      <p:font typeface="Quattrocento Sans"/>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Lora-bold.fntdata"/><Relationship Id="rId22" Type="http://schemas.openxmlformats.org/officeDocument/2006/relationships/font" Target="fonts/Lora-boldItalic.fntdata"/><Relationship Id="rId21" Type="http://schemas.openxmlformats.org/officeDocument/2006/relationships/font" Target="fonts/Lora-italic.fntdata"/><Relationship Id="rId24" Type="http://schemas.openxmlformats.org/officeDocument/2006/relationships/font" Target="fonts/QuattrocentoSans-bold.fntdata"/><Relationship Id="rId23" Type="http://schemas.openxmlformats.org/officeDocument/2006/relationships/font" Target="fonts/QuattrocentoSans-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QuattrocentoSans-boldItalic.fntdata"/><Relationship Id="rId25" Type="http://schemas.openxmlformats.org/officeDocument/2006/relationships/font" Target="fonts/QuattrocentoSans-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font" Target="fonts/Lora-regular.fntdata"/><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299"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g219653622d_0_7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2" name="Google Shape;32;g219653622d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SG"/>
              <a:t>Introducing JustDine!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 name="Google Shape;4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rPr lang="en-SG"/>
              <a:t>our problem statement is define as </a:t>
            </a:r>
            <a:r>
              <a:rPr b="1" lang="en-SG" sz="2000"/>
              <a:t>To increase productivity of service crew by streamlining the process of queueing and ordering in. </a:t>
            </a:r>
            <a:endParaRPr sz="2000"/>
          </a:p>
          <a:p>
            <a:pPr indent="0" lvl="0" marL="0" marR="0" rtl="0" algn="l">
              <a:spcBef>
                <a:spcPts val="0"/>
              </a:spcBef>
              <a:spcAft>
                <a:spcPts val="0"/>
              </a:spcAft>
              <a:buClr>
                <a:schemeClr val="dk1"/>
              </a:buClr>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 name="Google Shape;49;p1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rPr lang="en-SG"/>
              <a:t>So, this is a typical process of a customer journey.</a:t>
            </a:r>
            <a:endParaRPr/>
          </a:p>
          <a:p>
            <a:pPr indent="0" lvl="0" marL="0" marR="0" rtl="0" algn="l">
              <a:spcBef>
                <a:spcPts val="0"/>
              </a:spcBef>
              <a:spcAft>
                <a:spcPts val="0"/>
              </a:spcAft>
              <a:buClr>
                <a:schemeClr val="dk1"/>
              </a:buClr>
              <a:buFont typeface="Arial"/>
              <a:buNone/>
            </a:pPr>
            <a:r>
              <a:rPr lang="en-SG"/>
              <a:t>Wait to be seated, wait for order to be taken, wait for the food to arrive and wait to set the bill.</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p14: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a:p>
          <a:p>
            <a:pPr indent="0" lvl="0" marL="0" marR="0" rtl="0" algn="l">
              <a:spcBef>
                <a:spcPts val="0"/>
              </a:spcBef>
              <a:spcAft>
                <a:spcPts val="0"/>
              </a:spcAft>
              <a:buClr>
                <a:schemeClr val="dk1"/>
              </a:buClr>
              <a:buFont typeface="Arial"/>
              <a:buNone/>
            </a:pPr>
            <a:r>
              <a:rPr lang="en-SG"/>
              <a:t>Right smacked in the middle of this, is the poor service staff that have to address all of the customers touchpoint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7: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SG"/>
              <a:t>So our solution is to: streamline the process of</a:t>
            </a:r>
            <a:endParaRPr/>
          </a:p>
          <a:p>
            <a:pPr indent="-317500" lvl="0" marL="457200" rtl="0" algn="l">
              <a:spcBef>
                <a:spcPts val="0"/>
              </a:spcBef>
              <a:spcAft>
                <a:spcPts val="0"/>
              </a:spcAft>
              <a:buSzPts val="1400"/>
              <a:buChar char="-"/>
            </a:pPr>
            <a:r>
              <a:rPr lang="en-SG"/>
              <a:t>queue management</a:t>
            </a:r>
            <a:endParaRPr/>
          </a:p>
          <a:p>
            <a:pPr indent="-317500" lvl="0" marL="457200" rtl="0" algn="l">
              <a:spcBef>
                <a:spcPts val="0"/>
              </a:spcBef>
              <a:spcAft>
                <a:spcPts val="0"/>
              </a:spcAft>
              <a:buSzPts val="1400"/>
              <a:buChar char="-"/>
            </a:pPr>
            <a:r>
              <a:rPr lang="en-SG"/>
              <a:t>ordering</a:t>
            </a:r>
            <a:endParaRPr/>
          </a:p>
          <a:p>
            <a:pPr indent="-317500" lvl="0" marL="457200" rtl="0" algn="l">
              <a:spcBef>
                <a:spcPts val="0"/>
              </a:spcBef>
              <a:spcAft>
                <a:spcPts val="0"/>
              </a:spcAft>
              <a:buSzPts val="1400"/>
              <a:buChar char="-"/>
            </a:pPr>
            <a:r>
              <a:rPr lang="en-SG"/>
              <a:t>payment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SG"/>
              <a:t>So the customers has a better experience and the service staff is less stress.</a:t>
            </a:r>
            <a:endParaRPr/>
          </a:p>
        </p:txBody>
      </p:sp>
      <p:sp>
        <p:nvSpPr>
          <p:cNvPr id="130" name="Google Shape;130;p17:notes"/>
          <p:cNvSpPr/>
          <p:nvPr>
            <p:ph idx="2" type="sldImg"/>
          </p:nvPr>
        </p:nvSpPr>
        <p:spPr>
          <a:xfrm>
            <a:off x="381175" y="685800"/>
            <a:ext cx="6096299"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0: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SG" sz="1600">
                <a:highlight>
                  <a:srgbClr val="FFFFFF"/>
                </a:highlight>
                <a:latin typeface="Georgia"/>
                <a:ea typeface="Georgia"/>
                <a:cs typeface="Georgia"/>
                <a:sym typeface="Georgia"/>
              </a:rPr>
              <a:t>Here is framework of how we apply design thinking process.</a:t>
            </a:r>
            <a:endParaRPr sz="1600">
              <a:highlight>
                <a:srgbClr val="FFFFFF"/>
              </a:highlight>
              <a:latin typeface="Georgia"/>
              <a:ea typeface="Georgia"/>
              <a:cs typeface="Georgia"/>
              <a:sym typeface="Georgia"/>
            </a:endParaRPr>
          </a:p>
          <a:p>
            <a:pPr indent="0" lvl="0" marL="0" rtl="0" algn="l">
              <a:spcBef>
                <a:spcPts val="0"/>
              </a:spcBef>
              <a:spcAft>
                <a:spcPts val="0"/>
              </a:spcAft>
              <a:buNone/>
            </a:pPr>
            <a:r>
              <a:rPr lang="en-SG" sz="1600">
                <a:highlight>
                  <a:srgbClr val="FFFFFF"/>
                </a:highlight>
                <a:latin typeface="Georgia"/>
                <a:ea typeface="Georgia"/>
                <a:cs typeface="Georgia"/>
                <a:sym typeface="Georgia"/>
              </a:rPr>
              <a:t>Gatherign first-hand insight of 5 target users felt from queuing up to all the way down to the payment process.</a:t>
            </a:r>
            <a:endParaRPr/>
          </a:p>
        </p:txBody>
      </p:sp>
      <p:sp>
        <p:nvSpPr>
          <p:cNvPr id="157" name="Google Shape;157;p10:notes"/>
          <p:cNvSpPr/>
          <p:nvPr>
            <p:ph idx="2" type="sldImg"/>
          </p:nvPr>
        </p:nvSpPr>
        <p:spPr>
          <a:xfrm>
            <a:off x="381175" y="685800"/>
            <a:ext cx="6096299"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1: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SG"/>
              <a:t>W</a:t>
            </a:r>
            <a:r>
              <a:rPr lang="en-SG"/>
              <a:t>e crafted out a persona, Ariel</a:t>
            </a:r>
            <a:endParaRPr/>
          </a:p>
          <a:p>
            <a:pPr indent="0" lvl="0" marL="0" rtl="0" algn="l">
              <a:spcBef>
                <a:spcPts val="0"/>
              </a:spcBef>
              <a:spcAft>
                <a:spcPts val="0"/>
              </a:spcAft>
              <a:buClr>
                <a:schemeClr val="dk1"/>
              </a:buClr>
              <a:buSzPts val="1100"/>
              <a:buFont typeface="Arial"/>
              <a:buNone/>
            </a:pPr>
            <a:r>
              <a:rPr lang="en-SG"/>
              <a:t>So.. Ariel want to maximise his time, rather than just waiting in line. Also, he want to make his order in-advance.</a:t>
            </a:r>
            <a:endParaRPr/>
          </a:p>
          <a:p>
            <a:pPr indent="0" lvl="0" marL="0" rtl="0" algn="l">
              <a:spcBef>
                <a:spcPts val="0"/>
              </a:spcBef>
              <a:spcAft>
                <a:spcPts val="0"/>
              </a:spcAft>
              <a:buNone/>
            </a:pPr>
            <a:r>
              <a:t/>
            </a:r>
            <a:endParaRPr/>
          </a:p>
        </p:txBody>
      </p:sp>
      <p:sp>
        <p:nvSpPr>
          <p:cNvPr id="163" name="Google Shape;163;p11:notes"/>
          <p:cNvSpPr/>
          <p:nvPr>
            <p:ph idx="2" type="sldImg"/>
          </p:nvPr>
        </p:nvSpPr>
        <p:spPr>
          <a:xfrm>
            <a:off x="381175" y="685800"/>
            <a:ext cx="6096299"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p18: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rPr lang="en-SG"/>
              <a:t>Here are some of the key features of our app,</a:t>
            </a:r>
            <a:endParaRPr/>
          </a:p>
          <a:p>
            <a:pPr indent="0" lvl="0" marL="0" marR="0" rtl="0" algn="l">
              <a:spcBef>
                <a:spcPts val="0"/>
              </a:spcBef>
              <a:spcAft>
                <a:spcPts val="0"/>
              </a:spcAft>
              <a:buClr>
                <a:schemeClr val="dk1"/>
              </a:buClr>
              <a:buFont typeface="Arial"/>
              <a:buNone/>
            </a:pPr>
            <a:r>
              <a:rPr lang="en-SG"/>
              <a:t>Firstly, the estimated waiting time to get seated</a:t>
            </a:r>
            <a:endParaRPr/>
          </a:p>
          <a:p>
            <a:pPr indent="0" lvl="0" marL="0" marR="0" rtl="0" algn="l">
              <a:spcBef>
                <a:spcPts val="0"/>
              </a:spcBef>
              <a:spcAft>
                <a:spcPts val="0"/>
              </a:spcAft>
              <a:buClr>
                <a:schemeClr val="dk1"/>
              </a:buClr>
              <a:buFont typeface="Arial"/>
              <a:buNone/>
            </a:pPr>
            <a:r>
              <a:rPr lang="en-SG"/>
              <a:t>Secondly, after making a reservation. Users will get a queue number. Upon getting a queue number, users can</a:t>
            </a:r>
            <a:endParaRPr/>
          </a:p>
          <a:p>
            <a:pPr indent="0" lvl="0" marL="0" marR="0" rtl="0" algn="l">
              <a:spcBef>
                <a:spcPts val="0"/>
              </a:spcBef>
              <a:spcAft>
                <a:spcPts val="0"/>
              </a:spcAft>
              <a:buClr>
                <a:schemeClr val="dk1"/>
              </a:buClr>
              <a:buFont typeface="Arial"/>
              <a:buNone/>
            </a:pPr>
            <a:r>
              <a:t/>
            </a:r>
            <a:endParaRPr/>
          </a:p>
          <a:p>
            <a:pPr indent="0" lvl="0" marL="0" marR="0" rtl="0" algn="l">
              <a:spcBef>
                <a:spcPts val="0"/>
              </a:spcBef>
              <a:spcAft>
                <a:spcPts val="0"/>
              </a:spcAft>
              <a:buClr>
                <a:schemeClr val="dk1"/>
              </a:buClr>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19653622d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g219653622d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rPr lang="en-SG"/>
              <a:t>users are given the choice to view menu to order and have the option to make payment in-advance. </a:t>
            </a:r>
            <a:endParaRPr/>
          </a:p>
          <a:p>
            <a:pPr indent="0" lvl="0" marL="0" marR="0" rtl="0" algn="l">
              <a:spcBef>
                <a:spcPts val="0"/>
              </a:spcBef>
              <a:spcAft>
                <a:spcPts val="0"/>
              </a:spcAft>
              <a:buClr>
                <a:schemeClr val="dk1"/>
              </a:buClr>
              <a:buFont typeface="Arial"/>
              <a:buNone/>
            </a:pPr>
            <a:r>
              <a:rPr lang="en-SG"/>
              <a:t>So to encourage users to pay before, we </a:t>
            </a:r>
            <a:r>
              <a:rPr lang="en-SG"/>
              <a:t>incentify </a:t>
            </a:r>
            <a:r>
              <a:rPr lang="en-SG"/>
              <a:t>them by giving them a 7% discount on their total bill. In so doing, reducing manpower needed for settling the bills.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p20: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rPr lang="en-SG"/>
              <a:t>We validated this idea by approaching 5 restaurant owners, and all 5 expressed an interest in JustDine.</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2: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2:notes"/>
          <p:cNvSpPr/>
          <p:nvPr>
            <p:ph idx="2" type="sldImg"/>
          </p:nvPr>
        </p:nvSpPr>
        <p:spPr>
          <a:xfrm>
            <a:off x="381175" y="685800"/>
            <a:ext cx="6096299"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3: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3:notes"/>
          <p:cNvSpPr/>
          <p:nvPr>
            <p:ph idx="2" type="sldImg"/>
          </p:nvPr>
        </p:nvSpPr>
        <p:spPr>
          <a:xfrm>
            <a:off x="381175" y="685800"/>
            <a:ext cx="6096299"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4: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SG"/>
              <a:t>To iterate, we address manpower shortage in restaurants by reducing service crew workload. Firstly, by anticipating orders, the manpower crunch at peak hour is reduced. Secondly, higher customer turnover means more customer per labor hour which is an increase in productivity. Therefore, we have happier customers and service crew.</a:t>
            </a:r>
            <a:endParaRPr/>
          </a:p>
        </p:txBody>
      </p:sp>
      <p:sp>
        <p:nvSpPr>
          <p:cNvPr id="267" name="Google Shape;267;p24:notes"/>
          <p:cNvSpPr/>
          <p:nvPr>
            <p:ph idx="2" type="sldImg"/>
          </p:nvPr>
        </p:nvSpPr>
        <p:spPr>
          <a:xfrm>
            <a:off x="381175" y="685800"/>
            <a:ext cx="6096299"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5:notes"/>
          <p:cNvSpPr txBox="1"/>
          <p:nvPr>
            <p:ph idx="1" type="body"/>
          </p:nvPr>
        </p:nvSpPr>
        <p:spPr>
          <a:xfrm>
            <a:off x="685800" y="4343400"/>
            <a:ext cx="5486399"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5:notes"/>
          <p:cNvSpPr/>
          <p:nvPr>
            <p:ph idx="2" type="sldImg"/>
          </p:nvPr>
        </p:nvSpPr>
        <p:spPr>
          <a:xfrm>
            <a:off x="381175" y="685800"/>
            <a:ext cx="6096299"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996630" y="2003888"/>
            <a:ext cx="4523699" cy="1159799"/>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Lora"/>
              <a:buNone/>
              <a:defRPr b="1" i="0" sz="3600" u="none" cap="none" strike="noStrike">
                <a:solidFill>
                  <a:srgbClr val="000000"/>
                </a:solidFill>
                <a:latin typeface="Lora"/>
                <a:ea typeface="Lora"/>
                <a:cs typeface="Lora"/>
                <a:sym typeface="Lora"/>
              </a:defRPr>
            </a:lvl1pPr>
            <a:lvl2pPr indent="0" lvl="1">
              <a:spcBef>
                <a:spcPts val="0"/>
              </a:spcBef>
              <a:spcAft>
                <a:spcPts val="0"/>
              </a:spcAft>
              <a:buSzPts val="1400"/>
              <a:buFont typeface="Lora"/>
              <a:buNone/>
              <a:defRPr b="1" sz="3600">
                <a:latin typeface="Lora"/>
                <a:ea typeface="Lora"/>
                <a:cs typeface="Lora"/>
                <a:sym typeface="Lora"/>
              </a:defRPr>
            </a:lvl2pPr>
            <a:lvl3pPr indent="0" lvl="2">
              <a:spcBef>
                <a:spcPts val="0"/>
              </a:spcBef>
              <a:spcAft>
                <a:spcPts val="0"/>
              </a:spcAft>
              <a:buSzPts val="1400"/>
              <a:buFont typeface="Lora"/>
              <a:buNone/>
              <a:defRPr b="1" sz="3600">
                <a:latin typeface="Lora"/>
                <a:ea typeface="Lora"/>
                <a:cs typeface="Lora"/>
                <a:sym typeface="Lora"/>
              </a:defRPr>
            </a:lvl3pPr>
            <a:lvl4pPr indent="0" lvl="3">
              <a:spcBef>
                <a:spcPts val="0"/>
              </a:spcBef>
              <a:spcAft>
                <a:spcPts val="0"/>
              </a:spcAft>
              <a:buSzPts val="1400"/>
              <a:buFont typeface="Lora"/>
              <a:buNone/>
              <a:defRPr b="1" sz="3600">
                <a:latin typeface="Lora"/>
                <a:ea typeface="Lora"/>
                <a:cs typeface="Lora"/>
                <a:sym typeface="Lora"/>
              </a:defRPr>
            </a:lvl4pPr>
            <a:lvl5pPr indent="0" lvl="4">
              <a:spcBef>
                <a:spcPts val="0"/>
              </a:spcBef>
              <a:spcAft>
                <a:spcPts val="0"/>
              </a:spcAft>
              <a:buSzPts val="1400"/>
              <a:buFont typeface="Lora"/>
              <a:buNone/>
              <a:defRPr b="1" sz="3600">
                <a:latin typeface="Lora"/>
                <a:ea typeface="Lora"/>
                <a:cs typeface="Lora"/>
                <a:sym typeface="Lora"/>
              </a:defRPr>
            </a:lvl5pPr>
            <a:lvl6pPr indent="0" lvl="5">
              <a:spcBef>
                <a:spcPts val="0"/>
              </a:spcBef>
              <a:spcAft>
                <a:spcPts val="0"/>
              </a:spcAft>
              <a:buSzPts val="1400"/>
              <a:buFont typeface="Lora"/>
              <a:buNone/>
              <a:defRPr b="1" sz="3600">
                <a:latin typeface="Lora"/>
                <a:ea typeface="Lora"/>
                <a:cs typeface="Lora"/>
                <a:sym typeface="Lora"/>
              </a:defRPr>
            </a:lvl6pPr>
            <a:lvl7pPr indent="0" lvl="6">
              <a:spcBef>
                <a:spcPts val="0"/>
              </a:spcBef>
              <a:spcAft>
                <a:spcPts val="0"/>
              </a:spcAft>
              <a:buSzPts val="1400"/>
              <a:buFont typeface="Lora"/>
              <a:buNone/>
              <a:defRPr b="1" sz="3600">
                <a:latin typeface="Lora"/>
                <a:ea typeface="Lora"/>
                <a:cs typeface="Lora"/>
                <a:sym typeface="Lora"/>
              </a:defRPr>
            </a:lvl7pPr>
            <a:lvl8pPr indent="0" lvl="7">
              <a:spcBef>
                <a:spcPts val="0"/>
              </a:spcBef>
              <a:spcAft>
                <a:spcPts val="0"/>
              </a:spcAft>
              <a:buSzPts val="1400"/>
              <a:buFont typeface="Lora"/>
              <a:buNone/>
              <a:defRPr b="1" sz="3600">
                <a:latin typeface="Lora"/>
                <a:ea typeface="Lora"/>
                <a:cs typeface="Lora"/>
                <a:sym typeface="Lora"/>
              </a:defRPr>
            </a:lvl8pPr>
            <a:lvl9pPr indent="0" lvl="8">
              <a:spcBef>
                <a:spcPts val="0"/>
              </a:spcBef>
              <a:spcAft>
                <a:spcPts val="0"/>
              </a:spcAft>
              <a:buSzPts val="1400"/>
              <a:buFont typeface="Lora"/>
              <a:buNone/>
              <a:defRPr b="1" sz="3600">
                <a:latin typeface="Lora"/>
                <a:ea typeface="Lora"/>
                <a:cs typeface="Lora"/>
                <a:sym typeface="Lora"/>
              </a:defRPr>
            </a:lvl9pPr>
          </a:lstStyle>
          <a:p/>
        </p:txBody>
      </p:sp>
      <p:cxnSp>
        <p:nvCxnSpPr>
          <p:cNvPr id="10" name="Google Shape;10;p2"/>
          <p:cNvCxnSpPr/>
          <p:nvPr/>
        </p:nvCxnSpPr>
        <p:spPr>
          <a:xfrm>
            <a:off x="-6025" y="3676511"/>
            <a:ext cx="9161999" cy="0"/>
          </a:xfrm>
          <a:prstGeom prst="straightConnector1">
            <a:avLst/>
          </a:prstGeom>
          <a:noFill/>
          <a:ln cap="flat" cmpd="sng" w="9525">
            <a:solidFill>
              <a:srgbClr val="000000"/>
            </a:solidFill>
            <a:prstDash val="solid"/>
            <a:round/>
            <a:headEnd len="sm" w="sm" type="none"/>
            <a:tailEnd len="sm" w="sm" type="none"/>
          </a:ln>
        </p:spPr>
      </p:cxnSp>
      <p:sp>
        <p:nvSpPr>
          <p:cNvPr id="11" name="Google Shape;11;p2"/>
          <p:cNvSpPr/>
          <p:nvPr/>
        </p:nvSpPr>
        <p:spPr>
          <a:xfrm>
            <a:off x="1117950" y="3393000"/>
            <a:ext cx="566999" cy="566999"/>
          </a:xfrm>
          <a:prstGeom prst="ellipse">
            <a:avLst/>
          </a:prstGeom>
          <a:solidFill>
            <a:srgbClr val="FFCD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2" name="Shape 12"/>
        <p:cNvGrpSpPr/>
        <p:nvPr/>
      </p:nvGrpSpPr>
      <p:grpSpPr>
        <a:xfrm>
          <a:off x="0" y="0"/>
          <a:ext cx="0" cy="0"/>
          <a:chOff x="0" y="0"/>
          <a:chExt cx="0" cy="0"/>
        </a:xfrm>
      </p:grpSpPr>
      <p:sp>
        <p:nvSpPr>
          <p:cNvPr id="13" name="Google Shape;13;p3"/>
          <p:cNvSpPr txBox="1"/>
          <p:nvPr>
            <p:ph type="title"/>
          </p:nvPr>
        </p:nvSpPr>
        <p:spPr>
          <a:xfrm>
            <a:off x="1381250" y="922668"/>
            <a:ext cx="3878400" cy="435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Lora"/>
              <a:buNone/>
              <a:defRPr b="1" i="0" sz="2000" u="none" cap="none" strike="noStrike">
                <a:solidFill>
                  <a:srgbClr val="000000"/>
                </a:solidFill>
                <a:latin typeface="Lora"/>
                <a:ea typeface="Lora"/>
                <a:cs typeface="Lora"/>
                <a:sym typeface="Lora"/>
              </a:defRPr>
            </a:lvl1pPr>
            <a:lvl2pPr indent="0" lvl="1" rtl="0">
              <a:spcBef>
                <a:spcPts val="0"/>
              </a:spcBef>
              <a:spcAft>
                <a:spcPts val="0"/>
              </a:spcAft>
              <a:buSzPts val="1400"/>
              <a:buFont typeface="Lora"/>
              <a:buNone/>
              <a:defRPr b="1" sz="2000">
                <a:latin typeface="Lora"/>
                <a:ea typeface="Lora"/>
                <a:cs typeface="Lora"/>
                <a:sym typeface="Lora"/>
              </a:defRPr>
            </a:lvl2pPr>
            <a:lvl3pPr indent="0" lvl="2" rtl="0">
              <a:spcBef>
                <a:spcPts val="0"/>
              </a:spcBef>
              <a:spcAft>
                <a:spcPts val="0"/>
              </a:spcAft>
              <a:buSzPts val="1400"/>
              <a:buFont typeface="Lora"/>
              <a:buNone/>
              <a:defRPr b="1" sz="2000">
                <a:latin typeface="Lora"/>
                <a:ea typeface="Lora"/>
                <a:cs typeface="Lora"/>
                <a:sym typeface="Lora"/>
              </a:defRPr>
            </a:lvl3pPr>
            <a:lvl4pPr indent="0" lvl="3" rtl="0">
              <a:spcBef>
                <a:spcPts val="0"/>
              </a:spcBef>
              <a:spcAft>
                <a:spcPts val="0"/>
              </a:spcAft>
              <a:buSzPts val="1400"/>
              <a:buFont typeface="Lora"/>
              <a:buNone/>
              <a:defRPr b="1" sz="2000">
                <a:latin typeface="Lora"/>
                <a:ea typeface="Lora"/>
                <a:cs typeface="Lora"/>
                <a:sym typeface="Lora"/>
              </a:defRPr>
            </a:lvl4pPr>
            <a:lvl5pPr indent="0" lvl="4" rtl="0">
              <a:spcBef>
                <a:spcPts val="0"/>
              </a:spcBef>
              <a:spcAft>
                <a:spcPts val="0"/>
              </a:spcAft>
              <a:buSzPts val="1400"/>
              <a:buFont typeface="Lora"/>
              <a:buNone/>
              <a:defRPr b="1" sz="2000">
                <a:latin typeface="Lora"/>
                <a:ea typeface="Lora"/>
                <a:cs typeface="Lora"/>
                <a:sym typeface="Lora"/>
              </a:defRPr>
            </a:lvl5pPr>
            <a:lvl6pPr indent="0" lvl="5" rtl="0">
              <a:spcBef>
                <a:spcPts val="0"/>
              </a:spcBef>
              <a:spcAft>
                <a:spcPts val="0"/>
              </a:spcAft>
              <a:buSzPts val="1400"/>
              <a:buFont typeface="Lora"/>
              <a:buNone/>
              <a:defRPr b="1" sz="2000">
                <a:latin typeface="Lora"/>
                <a:ea typeface="Lora"/>
                <a:cs typeface="Lora"/>
                <a:sym typeface="Lora"/>
              </a:defRPr>
            </a:lvl6pPr>
            <a:lvl7pPr indent="0" lvl="6" rtl="0">
              <a:spcBef>
                <a:spcPts val="0"/>
              </a:spcBef>
              <a:spcAft>
                <a:spcPts val="0"/>
              </a:spcAft>
              <a:buSzPts val="1400"/>
              <a:buFont typeface="Lora"/>
              <a:buNone/>
              <a:defRPr b="1" sz="2000">
                <a:latin typeface="Lora"/>
                <a:ea typeface="Lora"/>
                <a:cs typeface="Lora"/>
                <a:sym typeface="Lora"/>
              </a:defRPr>
            </a:lvl7pPr>
            <a:lvl8pPr indent="0" lvl="7" rtl="0">
              <a:spcBef>
                <a:spcPts val="0"/>
              </a:spcBef>
              <a:spcAft>
                <a:spcPts val="0"/>
              </a:spcAft>
              <a:buSzPts val="1400"/>
              <a:buFont typeface="Lora"/>
              <a:buNone/>
              <a:defRPr b="1" sz="2000">
                <a:latin typeface="Lora"/>
                <a:ea typeface="Lora"/>
                <a:cs typeface="Lora"/>
                <a:sym typeface="Lora"/>
              </a:defRPr>
            </a:lvl8pPr>
            <a:lvl9pPr indent="0" lvl="8" rtl="0">
              <a:spcBef>
                <a:spcPts val="0"/>
              </a:spcBef>
              <a:spcAft>
                <a:spcPts val="0"/>
              </a:spcAft>
              <a:buSzPts val="1400"/>
              <a:buFont typeface="Lora"/>
              <a:buNone/>
              <a:defRPr b="1" sz="2000">
                <a:latin typeface="Lora"/>
                <a:ea typeface="Lora"/>
                <a:cs typeface="Lora"/>
                <a:sym typeface="Lora"/>
              </a:defRPr>
            </a:lvl9pPr>
          </a:lstStyle>
          <a:p/>
        </p:txBody>
      </p:sp>
      <p:sp>
        <p:nvSpPr>
          <p:cNvPr id="14" name="Google Shape;14;p3"/>
          <p:cNvSpPr txBox="1"/>
          <p:nvPr>
            <p:ph idx="1" type="body"/>
          </p:nvPr>
        </p:nvSpPr>
        <p:spPr>
          <a:xfrm>
            <a:off x="1381250" y="1618700"/>
            <a:ext cx="3425400" cy="3231000"/>
          </a:xfrm>
          <a:prstGeom prst="rect">
            <a:avLst/>
          </a:prstGeom>
          <a:noFill/>
          <a:ln>
            <a:noFill/>
          </a:ln>
        </p:spPr>
        <p:txBody>
          <a:bodyPr anchorCtr="0" anchor="t" bIns="91425" lIns="91425" spcFirstLastPara="1" rIns="91425" wrap="square" tIns="91425">
            <a:noAutofit/>
          </a:bodyPr>
          <a:lstStyle>
            <a:lvl1pPr indent="-355600" lvl="0" marL="457200" marR="0" rtl="0" algn="l">
              <a:lnSpc>
                <a:spcPct val="100000"/>
              </a:lnSpc>
              <a:spcBef>
                <a:spcPts val="0"/>
              </a:spcBef>
              <a:spcAft>
                <a:spcPts val="0"/>
              </a:spcAft>
              <a:buClr>
                <a:srgbClr val="FFCD00"/>
              </a:buClr>
              <a:buSzPts val="2000"/>
              <a:buFont typeface="Quattrocento Sans"/>
              <a:buChar char="◉"/>
              <a:defRPr b="0" i="0" sz="2000" u="none" cap="none" strike="noStrike">
                <a:solidFill>
                  <a:srgbClr val="000000"/>
                </a:solidFill>
                <a:latin typeface="Quattrocento Sans"/>
                <a:ea typeface="Quattrocento Sans"/>
                <a:cs typeface="Quattrocento Sans"/>
                <a:sym typeface="Quattrocento Sans"/>
              </a:defRPr>
            </a:lvl1pPr>
            <a:lvl2pPr indent="-228600" lvl="1" marL="9144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2pPr>
            <a:lvl3pPr indent="-228600" lvl="2" marL="13716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3pPr>
            <a:lvl4pPr indent="-228600" lvl="3" marL="18288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4pPr>
            <a:lvl5pPr indent="-228600" lvl="4" marL="22860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5pPr>
            <a:lvl6pPr indent="-228600" lvl="5" marL="27432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6pPr>
            <a:lvl7pPr indent="-228600" lvl="6" marL="32004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7pPr>
            <a:lvl8pPr indent="-228600" lvl="7" marL="36576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8pPr>
            <a:lvl9pPr indent="-228600" lvl="8" marL="41148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9pPr>
          </a:lstStyle>
          <a:p/>
        </p:txBody>
      </p:sp>
      <p:sp>
        <p:nvSpPr>
          <p:cNvPr id="15" name="Google Shape;15;p3"/>
          <p:cNvSpPr txBox="1"/>
          <p:nvPr>
            <p:ph idx="2" type="body"/>
          </p:nvPr>
        </p:nvSpPr>
        <p:spPr>
          <a:xfrm>
            <a:off x="5012916" y="1618700"/>
            <a:ext cx="3425400" cy="3231000"/>
          </a:xfrm>
          <a:prstGeom prst="rect">
            <a:avLst/>
          </a:prstGeom>
          <a:noFill/>
          <a:ln>
            <a:noFill/>
          </a:ln>
        </p:spPr>
        <p:txBody>
          <a:bodyPr anchorCtr="0" anchor="t" bIns="91425" lIns="91425" spcFirstLastPara="1" rIns="91425" wrap="square" tIns="91425">
            <a:noAutofit/>
          </a:bodyPr>
          <a:lstStyle>
            <a:lvl1pPr indent="-355600" lvl="0" marL="457200" marR="0" rtl="0" algn="l">
              <a:lnSpc>
                <a:spcPct val="100000"/>
              </a:lnSpc>
              <a:spcBef>
                <a:spcPts val="0"/>
              </a:spcBef>
              <a:spcAft>
                <a:spcPts val="0"/>
              </a:spcAft>
              <a:buClr>
                <a:srgbClr val="FFCD00"/>
              </a:buClr>
              <a:buSzPts val="2000"/>
              <a:buFont typeface="Quattrocento Sans"/>
              <a:buChar char="◉"/>
              <a:defRPr b="0" i="0" sz="2000" u="none" cap="none" strike="noStrike">
                <a:solidFill>
                  <a:srgbClr val="000000"/>
                </a:solidFill>
                <a:latin typeface="Quattrocento Sans"/>
                <a:ea typeface="Quattrocento Sans"/>
                <a:cs typeface="Quattrocento Sans"/>
                <a:sym typeface="Quattrocento Sans"/>
              </a:defRPr>
            </a:lvl1pPr>
            <a:lvl2pPr indent="-228600" lvl="1" marL="9144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2pPr>
            <a:lvl3pPr indent="-228600" lvl="2" marL="13716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3pPr>
            <a:lvl4pPr indent="-228600" lvl="3" marL="18288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4pPr>
            <a:lvl5pPr indent="-228600" lvl="4" marL="22860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5pPr>
            <a:lvl6pPr indent="-228600" lvl="5" marL="27432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6pPr>
            <a:lvl7pPr indent="-228600" lvl="6" marL="32004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7pPr>
            <a:lvl8pPr indent="-228600" lvl="7" marL="36576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8pPr>
            <a:lvl9pPr indent="-228600" lvl="8" marL="4114800" marR="0" rtl="0" algn="l">
              <a:lnSpc>
                <a:spcPct val="100000"/>
              </a:lnSpc>
              <a:spcBef>
                <a:spcPts val="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9pPr>
          </a:lstStyle>
          <a:p/>
        </p:txBody>
      </p:sp>
      <p:cxnSp>
        <p:nvCxnSpPr>
          <p:cNvPr id="16" name="Google Shape;16;p3"/>
          <p:cNvCxnSpPr/>
          <p:nvPr/>
        </p:nvCxnSpPr>
        <p:spPr>
          <a:xfrm>
            <a:off x="0" y="1131725"/>
            <a:ext cx="1375800" cy="0"/>
          </a:xfrm>
          <a:prstGeom prst="straightConnector1">
            <a:avLst/>
          </a:prstGeom>
          <a:noFill/>
          <a:ln cap="flat" cmpd="sng" w="9525">
            <a:solidFill>
              <a:srgbClr val="CCCCCC"/>
            </a:solidFill>
            <a:prstDash val="solid"/>
            <a:round/>
            <a:headEnd len="sm" w="sm" type="none"/>
            <a:tailEnd len="sm" w="sm" type="none"/>
          </a:ln>
        </p:spPr>
      </p:cxnSp>
      <p:sp>
        <p:nvSpPr>
          <p:cNvPr id="17" name="Google Shape;17;p3"/>
          <p:cNvSpPr/>
          <p:nvPr/>
        </p:nvSpPr>
        <p:spPr>
          <a:xfrm>
            <a:off x="817475" y="928766"/>
            <a:ext cx="405900" cy="405900"/>
          </a:xfrm>
          <a:prstGeom prst="ellipse">
            <a:avLst/>
          </a:prstGeom>
          <a:solidFill>
            <a:srgbClr val="FFCD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cxnSp>
        <p:nvCxnSpPr>
          <p:cNvPr id="18" name="Google Shape;18;p3"/>
          <p:cNvCxnSpPr/>
          <p:nvPr/>
        </p:nvCxnSpPr>
        <p:spPr>
          <a:xfrm>
            <a:off x="5265650" y="1131725"/>
            <a:ext cx="3878400" cy="0"/>
          </a:xfrm>
          <a:prstGeom prst="straightConnector1">
            <a:avLst/>
          </a:prstGeom>
          <a:noFill/>
          <a:ln cap="flat" cmpd="sng" w="9525">
            <a:solidFill>
              <a:srgbClr val="CCCCCC"/>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0" y="1131725"/>
            <a:ext cx="1375800" cy="0"/>
          </a:xfrm>
          <a:prstGeom prst="straightConnector1">
            <a:avLst/>
          </a:prstGeom>
          <a:noFill/>
          <a:ln cap="flat" cmpd="sng" w="9525">
            <a:solidFill>
              <a:srgbClr val="CCCCCC"/>
            </a:solidFill>
            <a:prstDash val="solid"/>
            <a:round/>
            <a:headEnd len="sm" w="sm" type="none"/>
            <a:tailEnd len="sm" w="sm" type="none"/>
          </a:ln>
        </p:spPr>
      </p:cxnSp>
      <p:sp>
        <p:nvSpPr>
          <p:cNvPr id="21" name="Google Shape;21;p4"/>
          <p:cNvSpPr/>
          <p:nvPr/>
        </p:nvSpPr>
        <p:spPr>
          <a:xfrm>
            <a:off x="817475" y="928766"/>
            <a:ext cx="405899" cy="405899"/>
          </a:xfrm>
          <a:prstGeom prst="ellipse">
            <a:avLst/>
          </a:prstGeom>
          <a:solidFill>
            <a:srgbClr val="FFCD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4"/>
          <p:cNvSpPr txBox="1"/>
          <p:nvPr>
            <p:ph type="title"/>
          </p:nvPr>
        </p:nvSpPr>
        <p:spPr>
          <a:xfrm>
            <a:off x="1381250" y="922668"/>
            <a:ext cx="3878399" cy="435599"/>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Lora"/>
              <a:buNone/>
              <a:defRPr b="1" i="0" sz="2000" u="none" cap="none" strike="noStrike">
                <a:solidFill>
                  <a:srgbClr val="000000"/>
                </a:solidFill>
                <a:latin typeface="Lora"/>
                <a:ea typeface="Lora"/>
                <a:cs typeface="Lora"/>
                <a:sym typeface="Lora"/>
              </a:defRPr>
            </a:lvl1pPr>
            <a:lvl2pPr indent="0" lvl="1" rtl="0">
              <a:spcBef>
                <a:spcPts val="0"/>
              </a:spcBef>
              <a:spcAft>
                <a:spcPts val="0"/>
              </a:spcAft>
              <a:buSzPts val="1400"/>
              <a:buFont typeface="Lora"/>
              <a:buNone/>
              <a:defRPr b="1" sz="2000">
                <a:highlight>
                  <a:srgbClr val="FFFFFF"/>
                </a:highlight>
                <a:latin typeface="Lora"/>
                <a:ea typeface="Lora"/>
                <a:cs typeface="Lora"/>
                <a:sym typeface="Lora"/>
              </a:defRPr>
            </a:lvl2pPr>
            <a:lvl3pPr indent="0" lvl="2" rtl="0">
              <a:spcBef>
                <a:spcPts val="0"/>
              </a:spcBef>
              <a:spcAft>
                <a:spcPts val="0"/>
              </a:spcAft>
              <a:buSzPts val="1400"/>
              <a:buFont typeface="Lora"/>
              <a:buNone/>
              <a:defRPr b="1" sz="2000">
                <a:highlight>
                  <a:srgbClr val="FFFFFF"/>
                </a:highlight>
                <a:latin typeface="Lora"/>
                <a:ea typeface="Lora"/>
                <a:cs typeface="Lora"/>
                <a:sym typeface="Lora"/>
              </a:defRPr>
            </a:lvl3pPr>
            <a:lvl4pPr indent="0" lvl="3" rtl="0">
              <a:spcBef>
                <a:spcPts val="0"/>
              </a:spcBef>
              <a:spcAft>
                <a:spcPts val="0"/>
              </a:spcAft>
              <a:buSzPts val="1400"/>
              <a:buFont typeface="Lora"/>
              <a:buNone/>
              <a:defRPr b="1" sz="2000">
                <a:highlight>
                  <a:srgbClr val="FFFFFF"/>
                </a:highlight>
                <a:latin typeface="Lora"/>
                <a:ea typeface="Lora"/>
                <a:cs typeface="Lora"/>
                <a:sym typeface="Lora"/>
              </a:defRPr>
            </a:lvl4pPr>
            <a:lvl5pPr indent="0" lvl="4" rtl="0">
              <a:spcBef>
                <a:spcPts val="0"/>
              </a:spcBef>
              <a:spcAft>
                <a:spcPts val="0"/>
              </a:spcAft>
              <a:buSzPts val="1400"/>
              <a:buFont typeface="Lora"/>
              <a:buNone/>
              <a:defRPr b="1" sz="2000">
                <a:highlight>
                  <a:srgbClr val="FFFFFF"/>
                </a:highlight>
                <a:latin typeface="Lora"/>
                <a:ea typeface="Lora"/>
                <a:cs typeface="Lora"/>
                <a:sym typeface="Lora"/>
              </a:defRPr>
            </a:lvl5pPr>
            <a:lvl6pPr indent="0" lvl="5" rtl="0">
              <a:spcBef>
                <a:spcPts val="0"/>
              </a:spcBef>
              <a:spcAft>
                <a:spcPts val="0"/>
              </a:spcAft>
              <a:buSzPts val="1400"/>
              <a:buFont typeface="Lora"/>
              <a:buNone/>
              <a:defRPr b="1" sz="2000">
                <a:highlight>
                  <a:srgbClr val="FFFFFF"/>
                </a:highlight>
                <a:latin typeface="Lora"/>
                <a:ea typeface="Lora"/>
                <a:cs typeface="Lora"/>
                <a:sym typeface="Lora"/>
              </a:defRPr>
            </a:lvl6pPr>
            <a:lvl7pPr indent="0" lvl="6" rtl="0">
              <a:spcBef>
                <a:spcPts val="0"/>
              </a:spcBef>
              <a:spcAft>
                <a:spcPts val="0"/>
              </a:spcAft>
              <a:buSzPts val="1400"/>
              <a:buFont typeface="Lora"/>
              <a:buNone/>
              <a:defRPr b="1" sz="2000">
                <a:highlight>
                  <a:srgbClr val="FFFFFF"/>
                </a:highlight>
                <a:latin typeface="Lora"/>
                <a:ea typeface="Lora"/>
                <a:cs typeface="Lora"/>
                <a:sym typeface="Lora"/>
              </a:defRPr>
            </a:lvl7pPr>
            <a:lvl8pPr indent="0" lvl="7" rtl="0">
              <a:spcBef>
                <a:spcPts val="0"/>
              </a:spcBef>
              <a:spcAft>
                <a:spcPts val="0"/>
              </a:spcAft>
              <a:buSzPts val="1400"/>
              <a:buFont typeface="Lora"/>
              <a:buNone/>
              <a:defRPr b="1" sz="2000">
                <a:highlight>
                  <a:srgbClr val="FFFFFF"/>
                </a:highlight>
                <a:latin typeface="Lora"/>
                <a:ea typeface="Lora"/>
                <a:cs typeface="Lora"/>
                <a:sym typeface="Lora"/>
              </a:defRPr>
            </a:lvl8pPr>
            <a:lvl9pPr indent="0" lvl="8" rtl="0">
              <a:spcBef>
                <a:spcPts val="0"/>
              </a:spcBef>
              <a:spcAft>
                <a:spcPts val="0"/>
              </a:spcAft>
              <a:buSzPts val="1400"/>
              <a:buFont typeface="Lora"/>
              <a:buNone/>
              <a:defRPr b="1" sz="2000">
                <a:highlight>
                  <a:srgbClr val="FFFFFF"/>
                </a:highlight>
                <a:latin typeface="Lora"/>
                <a:ea typeface="Lora"/>
                <a:cs typeface="Lora"/>
                <a:sym typeface="Lora"/>
              </a:defRPr>
            </a:lvl9pPr>
          </a:lstStyle>
          <a:p/>
        </p:txBody>
      </p:sp>
      <p:sp>
        <p:nvSpPr>
          <p:cNvPr id="23" name="Google Shape;23;p4"/>
          <p:cNvSpPr txBox="1"/>
          <p:nvPr>
            <p:ph idx="1" type="body"/>
          </p:nvPr>
        </p:nvSpPr>
        <p:spPr>
          <a:xfrm>
            <a:off x="1381250" y="1616470"/>
            <a:ext cx="6809700" cy="31122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600"/>
              </a:spcBef>
              <a:spcAft>
                <a:spcPts val="0"/>
              </a:spcAft>
              <a:buClr>
                <a:srgbClr val="FFCD00"/>
              </a:buClr>
              <a:buSzPts val="2400"/>
              <a:buFont typeface="Quattrocento Sans"/>
              <a:buChar char="◉"/>
              <a:defRPr b="0" i="0" sz="2400" u="none" cap="none" strike="noStrike">
                <a:solidFill>
                  <a:srgbClr val="000000"/>
                </a:solidFill>
                <a:latin typeface="Quattrocento Sans"/>
                <a:ea typeface="Quattrocento Sans"/>
                <a:cs typeface="Quattrocento Sans"/>
                <a:sym typeface="Quattrocento Sans"/>
              </a:defRPr>
            </a:lvl1pPr>
            <a:lvl2pPr indent="-228600" lvl="1" marL="914400" marR="0" rtl="0" algn="l">
              <a:lnSpc>
                <a:spcPct val="100000"/>
              </a:lnSpc>
              <a:spcBef>
                <a:spcPts val="48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2pPr>
            <a:lvl3pPr indent="-228600" lvl="2" marL="1371600" marR="0" rtl="0" algn="l">
              <a:lnSpc>
                <a:spcPct val="100000"/>
              </a:lnSpc>
              <a:spcBef>
                <a:spcPts val="48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3pPr>
            <a:lvl4pPr indent="-228600" lvl="3" marL="1828800" marR="0" rtl="0" algn="l">
              <a:lnSpc>
                <a:spcPct val="100000"/>
              </a:lnSpc>
              <a:spcBef>
                <a:spcPts val="360"/>
              </a:spcBef>
              <a:spcAft>
                <a:spcPts val="0"/>
              </a:spcAft>
              <a:buClr>
                <a:srgbClr val="FFCD00"/>
              </a:buClr>
              <a:buSzPts val="1400"/>
              <a:buFont typeface="Quattrocento Sans"/>
              <a:buNone/>
              <a:defRPr b="0" i="0" sz="1800" u="none" cap="none" strike="noStrike">
                <a:solidFill>
                  <a:srgbClr val="000000"/>
                </a:solidFill>
                <a:latin typeface="Quattrocento Sans"/>
                <a:ea typeface="Quattrocento Sans"/>
                <a:cs typeface="Quattrocento Sans"/>
                <a:sym typeface="Quattrocento Sans"/>
              </a:defRPr>
            </a:lvl4pPr>
            <a:lvl5pPr indent="-228600" lvl="4" marL="2286000" marR="0" rtl="0" algn="l">
              <a:lnSpc>
                <a:spcPct val="100000"/>
              </a:lnSpc>
              <a:spcBef>
                <a:spcPts val="360"/>
              </a:spcBef>
              <a:spcAft>
                <a:spcPts val="0"/>
              </a:spcAft>
              <a:buClr>
                <a:srgbClr val="FFCD00"/>
              </a:buClr>
              <a:buSzPts val="1400"/>
              <a:buFont typeface="Quattrocento Sans"/>
              <a:buNone/>
              <a:defRPr b="0" i="0" sz="1800" u="none" cap="none" strike="noStrike">
                <a:solidFill>
                  <a:srgbClr val="000000"/>
                </a:solidFill>
                <a:latin typeface="Quattrocento Sans"/>
                <a:ea typeface="Quattrocento Sans"/>
                <a:cs typeface="Quattrocento Sans"/>
                <a:sym typeface="Quattrocento Sans"/>
              </a:defRPr>
            </a:lvl5pPr>
            <a:lvl6pPr indent="-228600" lvl="5" marL="2743200" marR="0" rtl="0" algn="l">
              <a:lnSpc>
                <a:spcPct val="100000"/>
              </a:lnSpc>
              <a:spcBef>
                <a:spcPts val="360"/>
              </a:spcBef>
              <a:spcAft>
                <a:spcPts val="0"/>
              </a:spcAft>
              <a:buClr>
                <a:srgbClr val="FFCD00"/>
              </a:buClr>
              <a:buSzPts val="1400"/>
              <a:buFont typeface="Quattrocento Sans"/>
              <a:buNone/>
              <a:defRPr b="0" i="0" sz="1800" u="none" cap="none" strike="noStrike">
                <a:solidFill>
                  <a:srgbClr val="000000"/>
                </a:solidFill>
                <a:latin typeface="Quattrocento Sans"/>
                <a:ea typeface="Quattrocento Sans"/>
                <a:cs typeface="Quattrocento Sans"/>
                <a:sym typeface="Quattrocento Sans"/>
              </a:defRPr>
            </a:lvl6pPr>
            <a:lvl7pPr indent="-228600" lvl="6" marL="3200400" marR="0" rtl="0" algn="l">
              <a:lnSpc>
                <a:spcPct val="100000"/>
              </a:lnSpc>
              <a:spcBef>
                <a:spcPts val="360"/>
              </a:spcBef>
              <a:spcAft>
                <a:spcPts val="0"/>
              </a:spcAft>
              <a:buClr>
                <a:srgbClr val="FFCD00"/>
              </a:buClr>
              <a:buSzPts val="1400"/>
              <a:buFont typeface="Quattrocento Sans"/>
              <a:buNone/>
              <a:defRPr b="0" i="0" sz="1800" u="none" cap="none" strike="noStrike">
                <a:solidFill>
                  <a:srgbClr val="000000"/>
                </a:solidFill>
                <a:latin typeface="Quattrocento Sans"/>
                <a:ea typeface="Quattrocento Sans"/>
                <a:cs typeface="Quattrocento Sans"/>
                <a:sym typeface="Quattrocento Sans"/>
              </a:defRPr>
            </a:lvl7pPr>
            <a:lvl8pPr indent="-228600" lvl="7" marL="3657600" marR="0" rtl="0" algn="l">
              <a:lnSpc>
                <a:spcPct val="100000"/>
              </a:lnSpc>
              <a:spcBef>
                <a:spcPts val="360"/>
              </a:spcBef>
              <a:spcAft>
                <a:spcPts val="0"/>
              </a:spcAft>
              <a:buClr>
                <a:srgbClr val="FFCD00"/>
              </a:buClr>
              <a:buSzPts val="1400"/>
              <a:buFont typeface="Quattrocento Sans"/>
              <a:buNone/>
              <a:defRPr b="0" i="0" sz="1800" u="none" cap="none" strike="noStrike">
                <a:solidFill>
                  <a:srgbClr val="000000"/>
                </a:solidFill>
                <a:latin typeface="Quattrocento Sans"/>
                <a:ea typeface="Quattrocento Sans"/>
                <a:cs typeface="Quattrocento Sans"/>
                <a:sym typeface="Quattrocento Sans"/>
              </a:defRPr>
            </a:lvl8pPr>
            <a:lvl9pPr indent="-228600" lvl="8" marL="4114800" marR="0" rtl="0" algn="l">
              <a:lnSpc>
                <a:spcPct val="100000"/>
              </a:lnSpc>
              <a:spcBef>
                <a:spcPts val="360"/>
              </a:spcBef>
              <a:spcAft>
                <a:spcPts val="0"/>
              </a:spcAft>
              <a:buClr>
                <a:srgbClr val="FFCD00"/>
              </a:buClr>
              <a:buSzPts val="1400"/>
              <a:buFont typeface="Quattrocento Sans"/>
              <a:buNone/>
              <a:defRPr b="0" i="0" sz="1800" u="none" cap="none" strike="noStrike">
                <a:solidFill>
                  <a:srgbClr val="000000"/>
                </a:solidFill>
                <a:latin typeface="Quattrocento Sans"/>
                <a:ea typeface="Quattrocento Sans"/>
                <a:cs typeface="Quattrocento Sans"/>
                <a:sym typeface="Quattrocento Sans"/>
              </a:defRPr>
            </a:lvl9pPr>
          </a:lstStyle>
          <a:p/>
        </p:txBody>
      </p:sp>
      <p:cxnSp>
        <p:nvCxnSpPr>
          <p:cNvPr id="24" name="Google Shape;24;p4"/>
          <p:cNvCxnSpPr/>
          <p:nvPr/>
        </p:nvCxnSpPr>
        <p:spPr>
          <a:xfrm>
            <a:off x="5265650" y="1131725"/>
            <a:ext cx="3878399" cy="0"/>
          </a:xfrm>
          <a:prstGeom prst="straightConnector1">
            <a:avLst/>
          </a:prstGeom>
          <a:noFill/>
          <a:ln cap="flat" cmpd="sng" w="9525">
            <a:solidFill>
              <a:srgbClr val="CCCCCC"/>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5"/>
          <p:cNvSpPr txBox="1"/>
          <p:nvPr>
            <p:ph type="title"/>
          </p:nvPr>
        </p:nvSpPr>
        <p:spPr>
          <a:xfrm>
            <a:off x="1381250" y="937125"/>
            <a:ext cx="3878399" cy="435599"/>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Lora"/>
              <a:buNone/>
              <a:defRPr b="1" i="0" sz="2000" u="none" cap="none" strike="noStrike">
                <a:solidFill>
                  <a:srgbClr val="000000"/>
                </a:solidFill>
                <a:latin typeface="Lora"/>
                <a:ea typeface="Lora"/>
                <a:cs typeface="Lora"/>
                <a:sym typeface="Lora"/>
              </a:defRPr>
            </a:lvl1pPr>
            <a:lvl2pPr indent="0" lvl="1">
              <a:spcBef>
                <a:spcPts val="0"/>
              </a:spcBef>
              <a:spcAft>
                <a:spcPts val="0"/>
              </a:spcAft>
              <a:buSzPts val="1400"/>
              <a:buFont typeface="Lora"/>
              <a:buNone/>
              <a:defRPr b="1" sz="2000">
                <a:latin typeface="Lora"/>
                <a:ea typeface="Lora"/>
                <a:cs typeface="Lora"/>
                <a:sym typeface="Lora"/>
              </a:defRPr>
            </a:lvl2pPr>
            <a:lvl3pPr indent="0" lvl="2">
              <a:spcBef>
                <a:spcPts val="0"/>
              </a:spcBef>
              <a:spcAft>
                <a:spcPts val="0"/>
              </a:spcAft>
              <a:buSzPts val="1400"/>
              <a:buFont typeface="Lora"/>
              <a:buNone/>
              <a:defRPr b="1" sz="2000">
                <a:latin typeface="Lora"/>
                <a:ea typeface="Lora"/>
                <a:cs typeface="Lora"/>
                <a:sym typeface="Lora"/>
              </a:defRPr>
            </a:lvl3pPr>
            <a:lvl4pPr indent="0" lvl="3">
              <a:spcBef>
                <a:spcPts val="0"/>
              </a:spcBef>
              <a:spcAft>
                <a:spcPts val="0"/>
              </a:spcAft>
              <a:buSzPts val="1400"/>
              <a:buFont typeface="Lora"/>
              <a:buNone/>
              <a:defRPr b="1" sz="2000">
                <a:latin typeface="Lora"/>
                <a:ea typeface="Lora"/>
                <a:cs typeface="Lora"/>
                <a:sym typeface="Lora"/>
              </a:defRPr>
            </a:lvl4pPr>
            <a:lvl5pPr indent="0" lvl="4">
              <a:spcBef>
                <a:spcPts val="0"/>
              </a:spcBef>
              <a:spcAft>
                <a:spcPts val="0"/>
              </a:spcAft>
              <a:buSzPts val="1400"/>
              <a:buFont typeface="Lora"/>
              <a:buNone/>
              <a:defRPr b="1" sz="2000">
                <a:latin typeface="Lora"/>
                <a:ea typeface="Lora"/>
                <a:cs typeface="Lora"/>
                <a:sym typeface="Lora"/>
              </a:defRPr>
            </a:lvl5pPr>
            <a:lvl6pPr indent="0" lvl="5">
              <a:spcBef>
                <a:spcPts val="0"/>
              </a:spcBef>
              <a:spcAft>
                <a:spcPts val="0"/>
              </a:spcAft>
              <a:buSzPts val="1400"/>
              <a:buFont typeface="Lora"/>
              <a:buNone/>
              <a:defRPr b="1" sz="2000">
                <a:latin typeface="Lora"/>
                <a:ea typeface="Lora"/>
                <a:cs typeface="Lora"/>
                <a:sym typeface="Lora"/>
              </a:defRPr>
            </a:lvl6pPr>
            <a:lvl7pPr indent="0" lvl="6">
              <a:spcBef>
                <a:spcPts val="0"/>
              </a:spcBef>
              <a:spcAft>
                <a:spcPts val="0"/>
              </a:spcAft>
              <a:buSzPts val="1400"/>
              <a:buFont typeface="Lora"/>
              <a:buNone/>
              <a:defRPr b="1" sz="2000">
                <a:latin typeface="Lora"/>
                <a:ea typeface="Lora"/>
                <a:cs typeface="Lora"/>
                <a:sym typeface="Lora"/>
              </a:defRPr>
            </a:lvl7pPr>
            <a:lvl8pPr indent="0" lvl="7">
              <a:spcBef>
                <a:spcPts val="0"/>
              </a:spcBef>
              <a:spcAft>
                <a:spcPts val="0"/>
              </a:spcAft>
              <a:buSzPts val="1400"/>
              <a:buFont typeface="Lora"/>
              <a:buNone/>
              <a:defRPr b="1" sz="2000">
                <a:latin typeface="Lora"/>
                <a:ea typeface="Lora"/>
                <a:cs typeface="Lora"/>
                <a:sym typeface="Lora"/>
              </a:defRPr>
            </a:lvl8pPr>
            <a:lvl9pPr indent="0" lvl="8">
              <a:spcBef>
                <a:spcPts val="0"/>
              </a:spcBef>
              <a:spcAft>
                <a:spcPts val="0"/>
              </a:spcAft>
              <a:buSzPts val="1400"/>
              <a:buFont typeface="Lora"/>
              <a:buNone/>
              <a:defRPr b="1" sz="2000">
                <a:latin typeface="Lora"/>
                <a:ea typeface="Lora"/>
                <a:cs typeface="Lora"/>
                <a:sym typeface="Lora"/>
              </a:defRPr>
            </a:lvl9pPr>
          </a:lstStyle>
          <a:p/>
        </p:txBody>
      </p:sp>
      <p:cxnSp>
        <p:nvCxnSpPr>
          <p:cNvPr id="27" name="Google Shape;27;p5"/>
          <p:cNvCxnSpPr/>
          <p:nvPr/>
        </p:nvCxnSpPr>
        <p:spPr>
          <a:xfrm>
            <a:off x="0" y="1131725"/>
            <a:ext cx="1375800" cy="0"/>
          </a:xfrm>
          <a:prstGeom prst="straightConnector1">
            <a:avLst/>
          </a:prstGeom>
          <a:noFill/>
          <a:ln cap="flat" cmpd="sng" w="9525">
            <a:solidFill>
              <a:srgbClr val="CCCCCC"/>
            </a:solidFill>
            <a:prstDash val="solid"/>
            <a:round/>
            <a:headEnd len="sm" w="sm" type="none"/>
            <a:tailEnd len="sm" w="sm" type="none"/>
          </a:ln>
        </p:spPr>
      </p:cxnSp>
      <p:sp>
        <p:nvSpPr>
          <p:cNvPr id="28" name="Google Shape;28;p5"/>
          <p:cNvSpPr/>
          <p:nvPr/>
        </p:nvSpPr>
        <p:spPr>
          <a:xfrm>
            <a:off x="817475" y="928766"/>
            <a:ext cx="405899" cy="405899"/>
          </a:xfrm>
          <a:prstGeom prst="ellipse">
            <a:avLst/>
          </a:prstGeom>
          <a:solidFill>
            <a:srgbClr val="FFCD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cxnSp>
        <p:nvCxnSpPr>
          <p:cNvPr id="29" name="Google Shape;29;p5"/>
          <p:cNvCxnSpPr/>
          <p:nvPr/>
        </p:nvCxnSpPr>
        <p:spPr>
          <a:xfrm>
            <a:off x="5265650" y="1131725"/>
            <a:ext cx="3878399" cy="0"/>
          </a:xfrm>
          <a:prstGeom prst="straightConnector1">
            <a:avLst/>
          </a:prstGeom>
          <a:noFill/>
          <a:ln cap="flat" cmpd="sng" w="9525">
            <a:solidFill>
              <a:srgbClr val="CCCCCC"/>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1381250" y="1616470"/>
            <a:ext cx="6809700" cy="31122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600"/>
              </a:spcBef>
              <a:spcAft>
                <a:spcPts val="0"/>
              </a:spcAft>
              <a:buClr>
                <a:srgbClr val="FFCD00"/>
              </a:buClr>
              <a:buSzPts val="2400"/>
              <a:buFont typeface="Quattrocento Sans"/>
              <a:buChar char="◉"/>
              <a:defRPr b="0" i="0" sz="2400" u="none" cap="none" strike="noStrike">
                <a:solidFill>
                  <a:srgbClr val="000000"/>
                </a:solidFill>
                <a:latin typeface="Quattrocento Sans"/>
                <a:ea typeface="Quattrocento Sans"/>
                <a:cs typeface="Quattrocento Sans"/>
                <a:sym typeface="Quattrocento Sans"/>
              </a:defRPr>
            </a:lvl1pPr>
            <a:lvl2pPr indent="-228600" lvl="1" marL="914400" marR="0" rtl="0" algn="l">
              <a:lnSpc>
                <a:spcPct val="100000"/>
              </a:lnSpc>
              <a:spcBef>
                <a:spcPts val="48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2pPr>
            <a:lvl3pPr indent="-228600" lvl="2" marL="1371600" marR="0" rtl="0" algn="l">
              <a:lnSpc>
                <a:spcPct val="100000"/>
              </a:lnSpc>
              <a:spcBef>
                <a:spcPts val="480"/>
              </a:spcBef>
              <a:spcAft>
                <a:spcPts val="0"/>
              </a:spcAft>
              <a:buClr>
                <a:srgbClr val="FFCD00"/>
              </a:buClr>
              <a:buSzPts val="1400"/>
              <a:buFont typeface="Quattrocento Sans"/>
              <a:buNone/>
              <a:defRPr b="0" i="0" sz="2000" u="none" cap="none" strike="noStrike">
                <a:solidFill>
                  <a:srgbClr val="000000"/>
                </a:solidFill>
                <a:latin typeface="Quattrocento Sans"/>
                <a:ea typeface="Quattrocento Sans"/>
                <a:cs typeface="Quattrocento Sans"/>
                <a:sym typeface="Quattrocento Sans"/>
              </a:defRPr>
            </a:lvl3pPr>
            <a:lvl4pPr indent="-228600" lvl="3" marL="1828800" marR="0" rtl="0" algn="l">
              <a:lnSpc>
                <a:spcPct val="100000"/>
              </a:lnSpc>
              <a:spcBef>
                <a:spcPts val="360"/>
              </a:spcBef>
              <a:spcAft>
                <a:spcPts val="0"/>
              </a:spcAft>
              <a:buClr>
                <a:srgbClr val="FFCD00"/>
              </a:buClr>
              <a:buSzPts val="1400"/>
              <a:buFont typeface="Quattrocento Sans"/>
              <a:buNone/>
              <a:defRPr b="0" i="0" sz="1800" u="none" cap="none" strike="noStrike">
                <a:solidFill>
                  <a:srgbClr val="000000"/>
                </a:solidFill>
                <a:latin typeface="Quattrocento Sans"/>
                <a:ea typeface="Quattrocento Sans"/>
                <a:cs typeface="Quattrocento Sans"/>
                <a:sym typeface="Quattrocento Sans"/>
              </a:defRPr>
            </a:lvl4pPr>
            <a:lvl5pPr indent="-228600" lvl="4" marL="2286000" marR="0" rtl="0" algn="l">
              <a:lnSpc>
                <a:spcPct val="100000"/>
              </a:lnSpc>
              <a:spcBef>
                <a:spcPts val="360"/>
              </a:spcBef>
              <a:spcAft>
                <a:spcPts val="0"/>
              </a:spcAft>
              <a:buClr>
                <a:srgbClr val="FFCD00"/>
              </a:buClr>
              <a:buSzPts val="1400"/>
              <a:buFont typeface="Quattrocento Sans"/>
              <a:buNone/>
              <a:defRPr b="0" i="0" sz="1800" u="none" cap="none" strike="noStrike">
                <a:solidFill>
                  <a:srgbClr val="000000"/>
                </a:solidFill>
                <a:latin typeface="Quattrocento Sans"/>
                <a:ea typeface="Quattrocento Sans"/>
                <a:cs typeface="Quattrocento Sans"/>
                <a:sym typeface="Quattrocento Sans"/>
              </a:defRPr>
            </a:lvl5pPr>
            <a:lvl6pPr indent="-228600" lvl="5" marL="2743200" marR="0" rtl="0" algn="l">
              <a:lnSpc>
                <a:spcPct val="100000"/>
              </a:lnSpc>
              <a:spcBef>
                <a:spcPts val="360"/>
              </a:spcBef>
              <a:spcAft>
                <a:spcPts val="0"/>
              </a:spcAft>
              <a:buClr>
                <a:srgbClr val="FFCD00"/>
              </a:buClr>
              <a:buSzPts val="1400"/>
              <a:buFont typeface="Quattrocento Sans"/>
              <a:buNone/>
              <a:defRPr b="0" i="0" sz="1800" u="none" cap="none" strike="noStrike">
                <a:solidFill>
                  <a:srgbClr val="000000"/>
                </a:solidFill>
                <a:latin typeface="Quattrocento Sans"/>
                <a:ea typeface="Quattrocento Sans"/>
                <a:cs typeface="Quattrocento Sans"/>
                <a:sym typeface="Quattrocento Sans"/>
              </a:defRPr>
            </a:lvl6pPr>
            <a:lvl7pPr indent="-228600" lvl="6" marL="3200400" marR="0" rtl="0" algn="l">
              <a:lnSpc>
                <a:spcPct val="100000"/>
              </a:lnSpc>
              <a:spcBef>
                <a:spcPts val="360"/>
              </a:spcBef>
              <a:spcAft>
                <a:spcPts val="0"/>
              </a:spcAft>
              <a:buClr>
                <a:srgbClr val="FFCD00"/>
              </a:buClr>
              <a:buSzPts val="1400"/>
              <a:buFont typeface="Quattrocento Sans"/>
              <a:buNone/>
              <a:defRPr b="0" i="0" sz="1800" u="none" cap="none" strike="noStrike">
                <a:solidFill>
                  <a:srgbClr val="000000"/>
                </a:solidFill>
                <a:latin typeface="Quattrocento Sans"/>
                <a:ea typeface="Quattrocento Sans"/>
                <a:cs typeface="Quattrocento Sans"/>
                <a:sym typeface="Quattrocento Sans"/>
              </a:defRPr>
            </a:lvl7pPr>
            <a:lvl8pPr indent="-228600" lvl="7" marL="3657600" marR="0" rtl="0" algn="l">
              <a:lnSpc>
                <a:spcPct val="100000"/>
              </a:lnSpc>
              <a:spcBef>
                <a:spcPts val="360"/>
              </a:spcBef>
              <a:spcAft>
                <a:spcPts val="0"/>
              </a:spcAft>
              <a:buClr>
                <a:srgbClr val="FFCD00"/>
              </a:buClr>
              <a:buSzPts val="1400"/>
              <a:buFont typeface="Quattrocento Sans"/>
              <a:buNone/>
              <a:defRPr b="0" i="0" sz="1800" u="none" cap="none" strike="noStrike">
                <a:solidFill>
                  <a:srgbClr val="000000"/>
                </a:solidFill>
                <a:latin typeface="Quattrocento Sans"/>
                <a:ea typeface="Quattrocento Sans"/>
                <a:cs typeface="Quattrocento Sans"/>
                <a:sym typeface="Quattrocento Sans"/>
              </a:defRPr>
            </a:lvl8pPr>
            <a:lvl9pPr indent="-228600" lvl="8" marL="4114800" marR="0" rtl="0" algn="l">
              <a:lnSpc>
                <a:spcPct val="100000"/>
              </a:lnSpc>
              <a:spcBef>
                <a:spcPts val="360"/>
              </a:spcBef>
              <a:spcAft>
                <a:spcPts val="0"/>
              </a:spcAft>
              <a:buClr>
                <a:srgbClr val="FFCD00"/>
              </a:buClr>
              <a:buSzPts val="1400"/>
              <a:buFont typeface="Quattrocento Sans"/>
              <a:buNone/>
              <a:defRPr b="0" i="0" sz="1800" u="none" cap="none" strike="noStrike">
                <a:solidFill>
                  <a:srgbClr val="000000"/>
                </a:solidFill>
                <a:latin typeface="Quattrocento Sans"/>
                <a:ea typeface="Quattrocento Sans"/>
                <a:cs typeface="Quattrocento Sans"/>
                <a:sym typeface="Quattrocento Sans"/>
              </a:defRPr>
            </a:lvl9pPr>
          </a:lstStyle>
          <a:p/>
        </p:txBody>
      </p:sp>
      <p:sp>
        <p:nvSpPr>
          <p:cNvPr id="7" name="Google Shape;7;p1"/>
          <p:cNvSpPr txBox="1"/>
          <p:nvPr>
            <p:ph type="title"/>
          </p:nvPr>
        </p:nvSpPr>
        <p:spPr>
          <a:xfrm>
            <a:off x="1381250" y="937116"/>
            <a:ext cx="6809700" cy="435599"/>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Lora"/>
              <a:buNone/>
              <a:defRPr b="1" i="0" sz="2000" u="none" cap="none" strike="noStrike">
                <a:solidFill>
                  <a:srgbClr val="000000"/>
                </a:solidFill>
                <a:latin typeface="Lora"/>
                <a:ea typeface="Lora"/>
                <a:cs typeface="Lora"/>
                <a:sym typeface="Lora"/>
              </a:defRPr>
            </a:lvl1pPr>
            <a:lvl2pPr indent="0" lvl="1">
              <a:spcBef>
                <a:spcPts val="0"/>
              </a:spcBef>
              <a:spcAft>
                <a:spcPts val="0"/>
              </a:spcAft>
              <a:buSzPts val="1400"/>
              <a:buFont typeface="Lora"/>
              <a:buNone/>
              <a:defRPr b="1" sz="2000">
                <a:latin typeface="Lora"/>
                <a:ea typeface="Lora"/>
                <a:cs typeface="Lora"/>
                <a:sym typeface="Lora"/>
              </a:defRPr>
            </a:lvl2pPr>
            <a:lvl3pPr indent="0" lvl="2">
              <a:spcBef>
                <a:spcPts val="0"/>
              </a:spcBef>
              <a:spcAft>
                <a:spcPts val="0"/>
              </a:spcAft>
              <a:buSzPts val="1400"/>
              <a:buFont typeface="Lora"/>
              <a:buNone/>
              <a:defRPr b="1" sz="2000">
                <a:latin typeface="Lora"/>
                <a:ea typeface="Lora"/>
                <a:cs typeface="Lora"/>
                <a:sym typeface="Lora"/>
              </a:defRPr>
            </a:lvl3pPr>
            <a:lvl4pPr indent="0" lvl="3">
              <a:spcBef>
                <a:spcPts val="0"/>
              </a:spcBef>
              <a:spcAft>
                <a:spcPts val="0"/>
              </a:spcAft>
              <a:buSzPts val="1400"/>
              <a:buFont typeface="Lora"/>
              <a:buNone/>
              <a:defRPr b="1" sz="2000">
                <a:latin typeface="Lora"/>
                <a:ea typeface="Lora"/>
                <a:cs typeface="Lora"/>
                <a:sym typeface="Lora"/>
              </a:defRPr>
            </a:lvl4pPr>
            <a:lvl5pPr indent="0" lvl="4">
              <a:spcBef>
                <a:spcPts val="0"/>
              </a:spcBef>
              <a:spcAft>
                <a:spcPts val="0"/>
              </a:spcAft>
              <a:buSzPts val="1400"/>
              <a:buFont typeface="Lora"/>
              <a:buNone/>
              <a:defRPr b="1" sz="2000">
                <a:latin typeface="Lora"/>
                <a:ea typeface="Lora"/>
                <a:cs typeface="Lora"/>
                <a:sym typeface="Lora"/>
              </a:defRPr>
            </a:lvl5pPr>
            <a:lvl6pPr indent="0" lvl="5">
              <a:spcBef>
                <a:spcPts val="0"/>
              </a:spcBef>
              <a:spcAft>
                <a:spcPts val="0"/>
              </a:spcAft>
              <a:buSzPts val="1400"/>
              <a:buFont typeface="Lora"/>
              <a:buNone/>
              <a:defRPr b="1" sz="2000">
                <a:latin typeface="Lora"/>
                <a:ea typeface="Lora"/>
                <a:cs typeface="Lora"/>
                <a:sym typeface="Lora"/>
              </a:defRPr>
            </a:lvl6pPr>
            <a:lvl7pPr indent="0" lvl="6">
              <a:spcBef>
                <a:spcPts val="0"/>
              </a:spcBef>
              <a:spcAft>
                <a:spcPts val="0"/>
              </a:spcAft>
              <a:buSzPts val="1400"/>
              <a:buFont typeface="Lora"/>
              <a:buNone/>
              <a:defRPr b="1" sz="2000">
                <a:latin typeface="Lora"/>
                <a:ea typeface="Lora"/>
                <a:cs typeface="Lora"/>
                <a:sym typeface="Lora"/>
              </a:defRPr>
            </a:lvl7pPr>
            <a:lvl8pPr indent="0" lvl="7">
              <a:spcBef>
                <a:spcPts val="0"/>
              </a:spcBef>
              <a:spcAft>
                <a:spcPts val="0"/>
              </a:spcAft>
              <a:buSzPts val="1400"/>
              <a:buFont typeface="Lora"/>
              <a:buNone/>
              <a:defRPr b="1" sz="2000">
                <a:latin typeface="Lora"/>
                <a:ea typeface="Lora"/>
                <a:cs typeface="Lora"/>
                <a:sym typeface="Lora"/>
              </a:defRPr>
            </a:lvl8pPr>
            <a:lvl9pPr indent="0" lvl="8">
              <a:spcBef>
                <a:spcPts val="0"/>
              </a:spcBef>
              <a:spcAft>
                <a:spcPts val="0"/>
              </a:spcAft>
              <a:buSzPts val="1400"/>
              <a:buFont typeface="Lora"/>
              <a:buNone/>
              <a:defRPr b="1" sz="2000">
                <a:latin typeface="Lora"/>
                <a:ea typeface="Lora"/>
                <a:cs typeface="Lora"/>
                <a:sym typeface="Lora"/>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16.png"/><Relationship Id="rId6" Type="http://schemas.openxmlformats.org/officeDocument/2006/relationships/image" Target="../media/image3.png"/><Relationship Id="rId7"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3.png"/><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png"/><Relationship Id="rId6"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19.png"/><Relationship Id="rId6" Type="http://schemas.openxmlformats.org/officeDocument/2006/relationships/image" Target="../media/image24.png"/><Relationship Id="rId7"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21.png"/><Relationship Id="rId4" Type="http://schemas.openxmlformats.org/officeDocument/2006/relationships/image" Target="../media/image28.jpg"/><Relationship Id="rId5" Type="http://schemas.openxmlformats.org/officeDocument/2006/relationships/image" Target="../media/image23.jpg"/><Relationship Id="rId6" Type="http://schemas.openxmlformats.org/officeDocument/2006/relationships/image" Target="../media/image29.png"/><Relationship Id="rId7"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pic>
        <p:nvPicPr>
          <p:cNvPr descr="cutlery-set-on-a-plate copy.png" id="34" name="Google Shape;34;p6"/>
          <p:cNvPicPr preferRelativeResize="0"/>
          <p:nvPr/>
        </p:nvPicPr>
        <p:blipFill>
          <a:blip r:embed="rId3">
            <a:alphaModFix/>
          </a:blip>
          <a:stretch>
            <a:fillRect/>
          </a:stretch>
        </p:blipFill>
        <p:spPr>
          <a:xfrm>
            <a:off x="781925" y="620625"/>
            <a:ext cx="1282375" cy="1282375"/>
          </a:xfrm>
          <a:prstGeom prst="rect">
            <a:avLst/>
          </a:prstGeom>
          <a:noFill/>
          <a:ln>
            <a:noFill/>
          </a:ln>
        </p:spPr>
      </p:pic>
      <p:sp>
        <p:nvSpPr>
          <p:cNvPr id="35" name="Google Shape;35;p6"/>
          <p:cNvSpPr txBox="1"/>
          <p:nvPr/>
        </p:nvSpPr>
        <p:spPr>
          <a:xfrm>
            <a:off x="697725" y="1925350"/>
            <a:ext cx="3754500" cy="229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SG" sz="3600">
                <a:solidFill>
                  <a:schemeClr val="dk1"/>
                </a:solidFill>
                <a:latin typeface="Lora"/>
                <a:ea typeface="Lora"/>
                <a:cs typeface="Lora"/>
                <a:sym typeface="Lora"/>
              </a:rPr>
              <a:t>JustDine</a:t>
            </a:r>
            <a:endParaRPr b="1" sz="3600">
              <a:solidFill>
                <a:schemeClr val="dk1"/>
              </a:solidFill>
              <a:latin typeface="Lora"/>
              <a:ea typeface="Lora"/>
              <a:cs typeface="Lora"/>
              <a:sym typeface="Lora"/>
            </a:endParaRPr>
          </a:p>
          <a:p>
            <a:pPr indent="0" lvl="0" marL="0" rtl="0" algn="l">
              <a:spcBef>
                <a:spcPts val="0"/>
              </a:spcBef>
              <a:spcAft>
                <a:spcPts val="0"/>
              </a:spcAft>
              <a:buClr>
                <a:schemeClr val="dk1"/>
              </a:buClr>
              <a:buFont typeface="Lora"/>
              <a:buNone/>
            </a:pPr>
            <a:r>
              <a:rPr b="1" lang="en-SG" sz="2000">
                <a:solidFill>
                  <a:schemeClr val="dk1"/>
                </a:solidFill>
                <a:latin typeface="Lora"/>
                <a:ea typeface="Lora"/>
                <a:cs typeface="Lora"/>
                <a:sym typeface="Lora"/>
              </a:rPr>
              <a:t>Less waiting,</a:t>
            </a:r>
            <a:br>
              <a:rPr b="1" lang="en-SG" sz="2000">
                <a:solidFill>
                  <a:schemeClr val="dk1"/>
                </a:solidFill>
                <a:latin typeface="Lora"/>
                <a:ea typeface="Lora"/>
                <a:cs typeface="Lora"/>
                <a:sym typeface="Lora"/>
              </a:rPr>
            </a:br>
            <a:r>
              <a:rPr b="1" lang="en-SG" sz="2000">
                <a:solidFill>
                  <a:schemeClr val="dk1"/>
                </a:solidFill>
                <a:latin typeface="Lora"/>
                <a:ea typeface="Lora"/>
                <a:cs typeface="Lora"/>
                <a:sym typeface="Lora"/>
              </a:rPr>
              <a:t>more living</a:t>
            </a:r>
            <a:endParaRPr b="1" sz="3600">
              <a:solidFill>
                <a:schemeClr val="dk1"/>
              </a:solidFill>
              <a:latin typeface="Lora"/>
              <a:ea typeface="Lora"/>
              <a:cs typeface="Lora"/>
              <a:sym typeface="Lora"/>
            </a:endParaRPr>
          </a:p>
          <a:p>
            <a:pPr indent="0" lvl="0" marL="0" rtl="0" algn="l">
              <a:spcBef>
                <a:spcPts val="0"/>
              </a:spcBef>
              <a:spcAft>
                <a:spcPts val="0"/>
              </a:spcAft>
              <a:buNone/>
            </a:pPr>
            <a:r>
              <a:t/>
            </a:r>
            <a:endParaRPr/>
          </a:p>
        </p:txBody>
      </p:sp>
      <p:grpSp>
        <p:nvGrpSpPr>
          <p:cNvPr id="36" name="Google Shape;36;p6"/>
          <p:cNvGrpSpPr/>
          <p:nvPr/>
        </p:nvGrpSpPr>
        <p:grpSpPr>
          <a:xfrm>
            <a:off x="4842838" y="364208"/>
            <a:ext cx="2534185" cy="5332788"/>
            <a:chOff x="2948898" y="181328"/>
            <a:chExt cx="2121900" cy="4465200"/>
          </a:xfrm>
        </p:grpSpPr>
        <p:pic>
          <p:nvPicPr>
            <p:cNvPr descr="6.png" id="37" name="Google Shape;37;p6"/>
            <p:cNvPicPr preferRelativeResize="0"/>
            <p:nvPr/>
          </p:nvPicPr>
          <p:blipFill>
            <a:blip r:embed="rId4">
              <a:alphaModFix/>
            </a:blip>
            <a:stretch>
              <a:fillRect/>
            </a:stretch>
          </p:blipFill>
          <p:spPr>
            <a:xfrm>
              <a:off x="3100025" y="821400"/>
              <a:ext cx="1798101" cy="3198252"/>
            </a:xfrm>
            <a:prstGeom prst="rect">
              <a:avLst/>
            </a:prstGeom>
            <a:noFill/>
            <a:ln>
              <a:noFill/>
            </a:ln>
          </p:spPr>
        </p:pic>
        <p:sp>
          <p:nvSpPr>
            <p:cNvPr id="38" name="Google Shape;38;p6"/>
            <p:cNvSpPr/>
            <p:nvPr/>
          </p:nvSpPr>
          <p:spPr>
            <a:xfrm>
              <a:off x="2948898" y="181328"/>
              <a:ext cx="2121900" cy="4465200"/>
            </a:xfrm>
            <a:custGeom>
              <a:rect b="b" l="l" r="r" t="t"/>
              <a:pathLst>
                <a:path extrusionOk="0" h="120000" w="120000">
                  <a:moveTo>
                    <a:pt x="59845" y="4765"/>
                  </a:moveTo>
                  <a:lnTo>
                    <a:pt x="60782" y="4912"/>
                  </a:lnTo>
                  <a:lnTo>
                    <a:pt x="61723" y="5062"/>
                  </a:lnTo>
                  <a:lnTo>
                    <a:pt x="62037" y="5509"/>
                  </a:lnTo>
                  <a:lnTo>
                    <a:pt x="62351" y="5956"/>
                  </a:lnTo>
                  <a:lnTo>
                    <a:pt x="62037" y="6402"/>
                  </a:lnTo>
                  <a:lnTo>
                    <a:pt x="61723" y="6849"/>
                  </a:lnTo>
                  <a:lnTo>
                    <a:pt x="60782" y="6998"/>
                  </a:lnTo>
                  <a:lnTo>
                    <a:pt x="59845" y="7147"/>
                  </a:lnTo>
                  <a:lnTo>
                    <a:pt x="58903" y="6998"/>
                  </a:lnTo>
                  <a:lnTo>
                    <a:pt x="58276" y="6849"/>
                  </a:lnTo>
                  <a:lnTo>
                    <a:pt x="57652" y="6402"/>
                  </a:lnTo>
                  <a:lnTo>
                    <a:pt x="57339" y="5956"/>
                  </a:lnTo>
                  <a:lnTo>
                    <a:pt x="57652" y="5509"/>
                  </a:lnTo>
                  <a:lnTo>
                    <a:pt x="58276" y="5062"/>
                  </a:lnTo>
                  <a:lnTo>
                    <a:pt x="58903" y="4912"/>
                  </a:lnTo>
                  <a:lnTo>
                    <a:pt x="59845" y="4765"/>
                  </a:lnTo>
                  <a:close/>
                  <a:moveTo>
                    <a:pt x="68928" y="9825"/>
                  </a:moveTo>
                  <a:lnTo>
                    <a:pt x="69242" y="9974"/>
                  </a:lnTo>
                  <a:lnTo>
                    <a:pt x="69556" y="10273"/>
                  </a:lnTo>
                  <a:lnTo>
                    <a:pt x="69870" y="10422"/>
                  </a:lnTo>
                  <a:lnTo>
                    <a:pt x="69556" y="10720"/>
                  </a:lnTo>
                  <a:lnTo>
                    <a:pt x="69242" y="11018"/>
                  </a:lnTo>
                  <a:lnTo>
                    <a:pt x="68928" y="11018"/>
                  </a:lnTo>
                  <a:lnTo>
                    <a:pt x="68305" y="11165"/>
                  </a:lnTo>
                  <a:lnTo>
                    <a:pt x="51071" y="11165"/>
                  </a:lnTo>
                  <a:lnTo>
                    <a:pt x="50443" y="11018"/>
                  </a:lnTo>
                  <a:lnTo>
                    <a:pt x="50129" y="11018"/>
                  </a:lnTo>
                  <a:lnTo>
                    <a:pt x="49820" y="10720"/>
                  </a:lnTo>
                  <a:lnTo>
                    <a:pt x="49506" y="10422"/>
                  </a:lnTo>
                  <a:lnTo>
                    <a:pt x="49820" y="10273"/>
                  </a:lnTo>
                  <a:lnTo>
                    <a:pt x="50129" y="9974"/>
                  </a:lnTo>
                  <a:lnTo>
                    <a:pt x="50443" y="9825"/>
                  </a:lnTo>
                  <a:close/>
                  <a:moveTo>
                    <a:pt x="110602" y="17122"/>
                  </a:moveTo>
                  <a:lnTo>
                    <a:pt x="110602" y="17271"/>
                  </a:lnTo>
                  <a:lnTo>
                    <a:pt x="110602" y="102581"/>
                  </a:lnTo>
                  <a:lnTo>
                    <a:pt x="110602" y="102728"/>
                  </a:lnTo>
                  <a:lnTo>
                    <a:pt x="9088" y="102728"/>
                  </a:lnTo>
                  <a:lnTo>
                    <a:pt x="9088" y="102581"/>
                  </a:lnTo>
                  <a:lnTo>
                    <a:pt x="9088" y="17271"/>
                  </a:lnTo>
                  <a:lnTo>
                    <a:pt x="9088" y="17122"/>
                  </a:lnTo>
                  <a:close/>
                  <a:moveTo>
                    <a:pt x="57962" y="106452"/>
                  </a:moveTo>
                  <a:lnTo>
                    <a:pt x="56083" y="106748"/>
                  </a:lnTo>
                  <a:lnTo>
                    <a:pt x="54519" y="107195"/>
                  </a:lnTo>
                  <a:lnTo>
                    <a:pt x="52949" y="107790"/>
                  </a:lnTo>
                  <a:lnTo>
                    <a:pt x="52012" y="108386"/>
                  </a:lnTo>
                  <a:lnTo>
                    <a:pt x="51071" y="109279"/>
                  </a:lnTo>
                  <a:lnTo>
                    <a:pt x="50443" y="110025"/>
                  </a:lnTo>
                  <a:lnTo>
                    <a:pt x="50129" y="111066"/>
                  </a:lnTo>
                  <a:lnTo>
                    <a:pt x="50443" y="111959"/>
                  </a:lnTo>
                  <a:lnTo>
                    <a:pt x="51071" y="112852"/>
                  </a:lnTo>
                  <a:lnTo>
                    <a:pt x="52012" y="113597"/>
                  </a:lnTo>
                  <a:lnTo>
                    <a:pt x="52949" y="114192"/>
                  </a:lnTo>
                  <a:lnTo>
                    <a:pt x="54519" y="114788"/>
                  </a:lnTo>
                  <a:lnTo>
                    <a:pt x="56083" y="115236"/>
                  </a:lnTo>
                  <a:lnTo>
                    <a:pt x="57962" y="115532"/>
                  </a:lnTo>
                  <a:lnTo>
                    <a:pt x="59845" y="115681"/>
                  </a:lnTo>
                  <a:lnTo>
                    <a:pt x="61723" y="115532"/>
                  </a:lnTo>
                  <a:lnTo>
                    <a:pt x="63602" y="115236"/>
                  </a:lnTo>
                  <a:lnTo>
                    <a:pt x="65171" y="114788"/>
                  </a:lnTo>
                  <a:lnTo>
                    <a:pt x="66736" y="114192"/>
                  </a:lnTo>
                  <a:lnTo>
                    <a:pt x="67991" y="113597"/>
                  </a:lnTo>
                  <a:lnTo>
                    <a:pt x="68928" y="112852"/>
                  </a:lnTo>
                  <a:lnTo>
                    <a:pt x="69242" y="111959"/>
                  </a:lnTo>
                  <a:lnTo>
                    <a:pt x="69556" y="111066"/>
                  </a:lnTo>
                  <a:lnTo>
                    <a:pt x="69242" y="110025"/>
                  </a:lnTo>
                  <a:lnTo>
                    <a:pt x="68928" y="109279"/>
                  </a:lnTo>
                  <a:lnTo>
                    <a:pt x="67991" y="108386"/>
                  </a:lnTo>
                  <a:lnTo>
                    <a:pt x="66736" y="107790"/>
                  </a:lnTo>
                  <a:lnTo>
                    <a:pt x="65171" y="107195"/>
                  </a:lnTo>
                  <a:lnTo>
                    <a:pt x="63602" y="106748"/>
                  </a:lnTo>
                  <a:lnTo>
                    <a:pt x="61723" y="106452"/>
                  </a:lnTo>
                  <a:close/>
                  <a:moveTo>
                    <a:pt x="59845" y="106004"/>
                  </a:moveTo>
                  <a:lnTo>
                    <a:pt x="62037" y="106153"/>
                  </a:lnTo>
                  <a:lnTo>
                    <a:pt x="63916" y="106452"/>
                  </a:lnTo>
                  <a:lnTo>
                    <a:pt x="65799" y="106897"/>
                  </a:lnTo>
                  <a:lnTo>
                    <a:pt x="67364" y="107494"/>
                  </a:lnTo>
                  <a:lnTo>
                    <a:pt x="68614" y="108237"/>
                  </a:lnTo>
                  <a:lnTo>
                    <a:pt x="69556" y="109130"/>
                  </a:lnTo>
                  <a:lnTo>
                    <a:pt x="70184" y="110025"/>
                  </a:lnTo>
                  <a:lnTo>
                    <a:pt x="70498" y="111066"/>
                  </a:lnTo>
                  <a:lnTo>
                    <a:pt x="70184" y="111959"/>
                  </a:lnTo>
                  <a:lnTo>
                    <a:pt x="69556" y="113001"/>
                  </a:lnTo>
                  <a:lnTo>
                    <a:pt x="68614" y="113747"/>
                  </a:lnTo>
                  <a:lnTo>
                    <a:pt x="67364" y="114490"/>
                  </a:lnTo>
                  <a:lnTo>
                    <a:pt x="65799" y="115087"/>
                  </a:lnTo>
                  <a:lnTo>
                    <a:pt x="63916" y="115532"/>
                  </a:lnTo>
                  <a:lnTo>
                    <a:pt x="62037" y="115830"/>
                  </a:lnTo>
                  <a:lnTo>
                    <a:pt x="59845" y="115979"/>
                  </a:lnTo>
                  <a:lnTo>
                    <a:pt x="57962" y="115830"/>
                  </a:lnTo>
                  <a:lnTo>
                    <a:pt x="55769" y="115532"/>
                  </a:lnTo>
                  <a:lnTo>
                    <a:pt x="54205" y="115087"/>
                  </a:lnTo>
                  <a:lnTo>
                    <a:pt x="52635" y="114490"/>
                  </a:lnTo>
                  <a:lnTo>
                    <a:pt x="51385" y="113747"/>
                  </a:lnTo>
                  <a:lnTo>
                    <a:pt x="50443" y="113001"/>
                  </a:lnTo>
                  <a:lnTo>
                    <a:pt x="49820" y="111959"/>
                  </a:lnTo>
                  <a:lnTo>
                    <a:pt x="49506" y="111066"/>
                  </a:lnTo>
                  <a:lnTo>
                    <a:pt x="49820" y="110025"/>
                  </a:lnTo>
                  <a:lnTo>
                    <a:pt x="50443" y="109130"/>
                  </a:lnTo>
                  <a:lnTo>
                    <a:pt x="51385" y="108237"/>
                  </a:lnTo>
                  <a:lnTo>
                    <a:pt x="52635" y="107494"/>
                  </a:lnTo>
                  <a:lnTo>
                    <a:pt x="54205" y="106897"/>
                  </a:lnTo>
                  <a:lnTo>
                    <a:pt x="55769" y="106452"/>
                  </a:lnTo>
                  <a:lnTo>
                    <a:pt x="57962" y="106153"/>
                  </a:lnTo>
                  <a:lnTo>
                    <a:pt x="59845" y="106004"/>
                  </a:lnTo>
                  <a:close/>
                  <a:moveTo>
                    <a:pt x="18176" y="1489"/>
                  </a:moveTo>
                  <a:lnTo>
                    <a:pt x="15042" y="1638"/>
                  </a:lnTo>
                  <a:lnTo>
                    <a:pt x="12222" y="2085"/>
                  </a:lnTo>
                  <a:lnTo>
                    <a:pt x="9715" y="2680"/>
                  </a:lnTo>
                  <a:lnTo>
                    <a:pt x="7523" y="3572"/>
                  </a:lnTo>
                  <a:lnTo>
                    <a:pt x="5954" y="4616"/>
                  </a:lnTo>
                  <a:lnTo>
                    <a:pt x="4389" y="5807"/>
                  </a:lnTo>
                  <a:lnTo>
                    <a:pt x="3447" y="7147"/>
                  </a:lnTo>
                  <a:lnTo>
                    <a:pt x="3447" y="8487"/>
                  </a:lnTo>
                  <a:lnTo>
                    <a:pt x="3447" y="111365"/>
                  </a:lnTo>
                  <a:lnTo>
                    <a:pt x="3447" y="112705"/>
                  </a:lnTo>
                  <a:lnTo>
                    <a:pt x="4389" y="114043"/>
                  </a:lnTo>
                  <a:lnTo>
                    <a:pt x="5954" y="115236"/>
                  </a:lnTo>
                  <a:lnTo>
                    <a:pt x="7523" y="116278"/>
                  </a:lnTo>
                  <a:lnTo>
                    <a:pt x="9715" y="117170"/>
                  </a:lnTo>
                  <a:lnTo>
                    <a:pt x="12222" y="117767"/>
                  </a:lnTo>
                  <a:lnTo>
                    <a:pt x="15042" y="118212"/>
                  </a:lnTo>
                  <a:lnTo>
                    <a:pt x="18176" y="118361"/>
                  </a:lnTo>
                  <a:lnTo>
                    <a:pt x="101828" y="118361"/>
                  </a:lnTo>
                  <a:lnTo>
                    <a:pt x="104962" y="118212"/>
                  </a:lnTo>
                  <a:lnTo>
                    <a:pt x="107782" y="117767"/>
                  </a:lnTo>
                  <a:lnTo>
                    <a:pt x="110288" y="117170"/>
                  </a:lnTo>
                  <a:lnTo>
                    <a:pt x="112481" y="116278"/>
                  </a:lnTo>
                  <a:lnTo>
                    <a:pt x="114045" y="115236"/>
                  </a:lnTo>
                  <a:lnTo>
                    <a:pt x="115615" y="114043"/>
                  </a:lnTo>
                  <a:lnTo>
                    <a:pt x="116552" y="112705"/>
                  </a:lnTo>
                  <a:lnTo>
                    <a:pt x="116866" y="111365"/>
                  </a:lnTo>
                  <a:lnTo>
                    <a:pt x="116866" y="8487"/>
                  </a:lnTo>
                  <a:lnTo>
                    <a:pt x="116552" y="7147"/>
                  </a:lnTo>
                  <a:lnTo>
                    <a:pt x="115615" y="5807"/>
                  </a:lnTo>
                  <a:lnTo>
                    <a:pt x="114045" y="4616"/>
                  </a:lnTo>
                  <a:lnTo>
                    <a:pt x="112481" y="3572"/>
                  </a:lnTo>
                  <a:lnTo>
                    <a:pt x="110288" y="2680"/>
                  </a:lnTo>
                  <a:lnTo>
                    <a:pt x="107782" y="2085"/>
                  </a:lnTo>
                  <a:lnTo>
                    <a:pt x="104962" y="1638"/>
                  </a:lnTo>
                  <a:lnTo>
                    <a:pt x="101828" y="1489"/>
                  </a:lnTo>
                  <a:close/>
                  <a:moveTo>
                    <a:pt x="101828" y="1190"/>
                  </a:moveTo>
                  <a:lnTo>
                    <a:pt x="104962" y="1340"/>
                  </a:lnTo>
                  <a:lnTo>
                    <a:pt x="108091" y="1787"/>
                  </a:lnTo>
                  <a:lnTo>
                    <a:pt x="110602" y="2381"/>
                  </a:lnTo>
                  <a:lnTo>
                    <a:pt x="112795" y="3276"/>
                  </a:lnTo>
                  <a:lnTo>
                    <a:pt x="114673" y="4467"/>
                  </a:lnTo>
                  <a:lnTo>
                    <a:pt x="116238" y="5658"/>
                  </a:lnTo>
                  <a:lnTo>
                    <a:pt x="117179" y="6998"/>
                  </a:lnTo>
                  <a:lnTo>
                    <a:pt x="117493" y="8487"/>
                  </a:lnTo>
                  <a:lnTo>
                    <a:pt x="117493" y="111365"/>
                  </a:lnTo>
                  <a:lnTo>
                    <a:pt x="117179" y="112852"/>
                  </a:lnTo>
                  <a:lnTo>
                    <a:pt x="116238" y="114192"/>
                  </a:lnTo>
                  <a:lnTo>
                    <a:pt x="114673" y="115532"/>
                  </a:lnTo>
                  <a:lnTo>
                    <a:pt x="112795" y="116574"/>
                  </a:lnTo>
                  <a:lnTo>
                    <a:pt x="110602" y="117468"/>
                  </a:lnTo>
                  <a:lnTo>
                    <a:pt x="108091" y="118212"/>
                  </a:lnTo>
                  <a:lnTo>
                    <a:pt x="104962" y="118659"/>
                  </a:lnTo>
                  <a:lnTo>
                    <a:pt x="101828" y="118809"/>
                  </a:lnTo>
                  <a:lnTo>
                    <a:pt x="18176" y="118809"/>
                  </a:lnTo>
                  <a:lnTo>
                    <a:pt x="15042" y="118659"/>
                  </a:lnTo>
                  <a:lnTo>
                    <a:pt x="11908" y="118212"/>
                  </a:lnTo>
                  <a:lnTo>
                    <a:pt x="9401" y="117468"/>
                  </a:lnTo>
                  <a:lnTo>
                    <a:pt x="7209" y="116574"/>
                  </a:lnTo>
                  <a:lnTo>
                    <a:pt x="5326" y="115532"/>
                  </a:lnTo>
                  <a:lnTo>
                    <a:pt x="3761" y="114192"/>
                  </a:lnTo>
                  <a:lnTo>
                    <a:pt x="2820" y="112852"/>
                  </a:lnTo>
                  <a:lnTo>
                    <a:pt x="2506" y="111365"/>
                  </a:lnTo>
                  <a:lnTo>
                    <a:pt x="2506" y="8487"/>
                  </a:lnTo>
                  <a:lnTo>
                    <a:pt x="2820" y="6998"/>
                  </a:lnTo>
                  <a:lnTo>
                    <a:pt x="3761" y="5658"/>
                  </a:lnTo>
                  <a:lnTo>
                    <a:pt x="5326" y="4467"/>
                  </a:lnTo>
                  <a:lnTo>
                    <a:pt x="7209" y="3276"/>
                  </a:lnTo>
                  <a:lnTo>
                    <a:pt x="9401" y="2381"/>
                  </a:lnTo>
                  <a:lnTo>
                    <a:pt x="11908" y="1787"/>
                  </a:lnTo>
                  <a:lnTo>
                    <a:pt x="15042" y="1340"/>
                  </a:lnTo>
                  <a:lnTo>
                    <a:pt x="18176" y="1190"/>
                  </a:lnTo>
                  <a:close/>
                  <a:moveTo>
                    <a:pt x="18176" y="0"/>
                  </a:moveTo>
                  <a:lnTo>
                    <a:pt x="14414" y="149"/>
                  </a:lnTo>
                  <a:lnTo>
                    <a:pt x="11280" y="596"/>
                  </a:lnTo>
                  <a:lnTo>
                    <a:pt x="8146" y="1340"/>
                  </a:lnTo>
                  <a:lnTo>
                    <a:pt x="5326" y="2531"/>
                  </a:lnTo>
                  <a:lnTo>
                    <a:pt x="3133" y="3721"/>
                  </a:lnTo>
                  <a:lnTo>
                    <a:pt x="1255" y="5211"/>
                  </a:lnTo>
                  <a:lnTo>
                    <a:pt x="313" y="6849"/>
                  </a:lnTo>
                  <a:lnTo>
                    <a:pt x="0" y="8487"/>
                  </a:lnTo>
                  <a:lnTo>
                    <a:pt x="0" y="111365"/>
                  </a:lnTo>
                  <a:lnTo>
                    <a:pt x="313" y="113001"/>
                  </a:lnTo>
                  <a:lnTo>
                    <a:pt x="1255" y="114639"/>
                  </a:lnTo>
                  <a:lnTo>
                    <a:pt x="3133" y="116128"/>
                  </a:lnTo>
                  <a:lnTo>
                    <a:pt x="5326" y="117468"/>
                  </a:lnTo>
                  <a:lnTo>
                    <a:pt x="8146" y="118510"/>
                  </a:lnTo>
                  <a:lnTo>
                    <a:pt x="11280" y="119254"/>
                  </a:lnTo>
                  <a:lnTo>
                    <a:pt x="14414" y="119850"/>
                  </a:lnTo>
                  <a:lnTo>
                    <a:pt x="18176" y="120000"/>
                  </a:lnTo>
                  <a:lnTo>
                    <a:pt x="101828" y="120000"/>
                  </a:lnTo>
                  <a:lnTo>
                    <a:pt x="105585" y="119850"/>
                  </a:lnTo>
                  <a:lnTo>
                    <a:pt x="108719" y="119254"/>
                  </a:lnTo>
                  <a:lnTo>
                    <a:pt x="111853" y="118510"/>
                  </a:lnTo>
                  <a:lnTo>
                    <a:pt x="114673" y="117468"/>
                  </a:lnTo>
                  <a:lnTo>
                    <a:pt x="116866" y="116128"/>
                  </a:lnTo>
                  <a:lnTo>
                    <a:pt x="118744" y="114639"/>
                  </a:lnTo>
                  <a:lnTo>
                    <a:pt x="119686" y="113001"/>
                  </a:lnTo>
                  <a:lnTo>
                    <a:pt x="119999" y="111365"/>
                  </a:lnTo>
                  <a:lnTo>
                    <a:pt x="119999" y="8487"/>
                  </a:lnTo>
                  <a:lnTo>
                    <a:pt x="119686" y="6849"/>
                  </a:lnTo>
                  <a:lnTo>
                    <a:pt x="118744" y="5211"/>
                  </a:lnTo>
                  <a:lnTo>
                    <a:pt x="116866" y="3721"/>
                  </a:lnTo>
                  <a:lnTo>
                    <a:pt x="114673" y="2531"/>
                  </a:lnTo>
                  <a:lnTo>
                    <a:pt x="111853" y="1340"/>
                  </a:lnTo>
                  <a:lnTo>
                    <a:pt x="108719" y="596"/>
                  </a:lnTo>
                  <a:lnTo>
                    <a:pt x="105585" y="149"/>
                  </a:lnTo>
                  <a:lnTo>
                    <a:pt x="101828" y="0"/>
                  </a:lnTo>
                  <a:close/>
                </a:path>
              </a:pathLst>
            </a:cu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 name="Shape 42"/>
        <p:cNvGrpSpPr/>
        <p:nvPr/>
      </p:nvGrpSpPr>
      <p:grpSpPr>
        <a:xfrm>
          <a:off x="0" y="0"/>
          <a:ext cx="0" cy="0"/>
          <a:chOff x="0" y="0"/>
          <a:chExt cx="0" cy="0"/>
        </a:xfrm>
      </p:grpSpPr>
      <p:sp>
        <p:nvSpPr>
          <p:cNvPr id="43" name="Google Shape;43;p7"/>
          <p:cNvSpPr txBox="1"/>
          <p:nvPr>
            <p:ph type="title"/>
          </p:nvPr>
        </p:nvSpPr>
        <p:spPr>
          <a:xfrm>
            <a:off x="1381250" y="922675"/>
            <a:ext cx="3562890" cy="435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Lora"/>
              <a:buNone/>
            </a:pPr>
            <a:r>
              <a:rPr b="1" i="0" lang="en-SG" sz="2000" u="none" cap="none" strike="noStrike">
                <a:solidFill>
                  <a:srgbClr val="000000"/>
                </a:solidFill>
                <a:latin typeface="Lora"/>
                <a:ea typeface="Lora"/>
                <a:cs typeface="Lora"/>
                <a:sym typeface="Lora"/>
              </a:rPr>
              <a:t>Our Challenge </a:t>
            </a:r>
            <a:endParaRPr b="1" i="0" sz="2000" u="none" cap="none" strike="noStrike">
              <a:solidFill>
                <a:srgbClr val="000000"/>
              </a:solidFill>
              <a:latin typeface="Lora"/>
              <a:ea typeface="Lora"/>
              <a:cs typeface="Lora"/>
              <a:sym typeface="Lora"/>
            </a:endParaRPr>
          </a:p>
        </p:txBody>
      </p:sp>
      <p:sp>
        <p:nvSpPr>
          <p:cNvPr id="44" name="Google Shape;44;p7"/>
          <p:cNvSpPr txBox="1"/>
          <p:nvPr>
            <p:ph idx="2" type="body"/>
          </p:nvPr>
        </p:nvSpPr>
        <p:spPr>
          <a:xfrm>
            <a:off x="5297025" y="1753425"/>
            <a:ext cx="3425400" cy="317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CD00"/>
              </a:buClr>
              <a:buFont typeface="Quattrocento Sans"/>
              <a:buNone/>
            </a:pPr>
            <a:br>
              <a:rPr b="0" i="0" lang="en-SG" sz="2000" u="none" cap="none" strike="noStrike">
                <a:solidFill>
                  <a:schemeClr val="dk1"/>
                </a:solidFill>
                <a:latin typeface="Quattrocento Sans"/>
                <a:ea typeface="Quattrocento Sans"/>
                <a:cs typeface="Quattrocento Sans"/>
                <a:sym typeface="Quattrocento Sans"/>
              </a:rPr>
            </a:br>
            <a:br>
              <a:rPr b="0" i="0" lang="en-SG" sz="2000" u="none" cap="none" strike="noStrike">
                <a:solidFill>
                  <a:schemeClr val="dk1"/>
                </a:solidFill>
                <a:latin typeface="Quattrocento Sans"/>
                <a:ea typeface="Quattrocento Sans"/>
                <a:cs typeface="Quattrocento Sans"/>
                <a:sym typeface="Quattrocento Sans"/>
              </a:rPr>
            </a:br>
            <a:r>
              <a:rPr b="1" lang="en-SG">
                <a:solidFill>
                  <a:schemeClr val="dk1"/>
                </a:solidFill>
                <a:latin typeface="Arial"/>
                <a:ea typeface="Arial"/>
                <a:cs typeface="Arial"/>
                <a:sym typeface="Arial"/>
              </a:rPr>
              <a:t>To </a:t>
            </a:r>
            <a:r>
              <a:rPr b="1" i="0" lang="en-SG" sz="2000" u="none" cap="none" strike="noStrike">
                <a:solidFill>
                  <a:schemeClr val="dk1"/>
                </a:solidFill>
                <a:latin typeface="Arial"/>
                <a:ea typeface="Arial"/>
                <a:cs typeface="Arial"/>
                <a:sym typeface="Arial"/>
              </a:rPr>
              <a:t>increase productivity of service crew by streamlining the process of queueing and ordering in. </a:t>
            </a:r>
            <a:endParaRPr>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t/>
            </a:r>
            <a:endParaRPr b="0" i="0" sz="2000" u="none" cap="none" strike="noStrike">
              <a:solidFill>
                <a:srgbClr val="000000"/>
              </a:solidFill>
              <a:latin typeface="Quattrocento Sans"/>
              <a:ea typeface="Quattrocento Sans"/>
              <a:cs typeface="Quattrocento Sans"/>
              <a:sym typeface="Quattrocento Sans"/>
            </a:endParaRPr>
          </a:p>
        </p:txBody>
      </p:sp>
      <p:sp>
        <p:nvSpPr>
          <p:cNvPr id="45" name="Google Shape;45;p7"/>
          <p:cNvSpPr/>
          <p:nvPr/>
        </p:nvSpPr>
        <p:spPr>
          <a:xfrm>
            <a:off x="4738950" y="2500100"/>
            <a:ext cx="299700" cy="1316400"/>
          </a:xfrm>
          <a:prstGeom prst="chevron">
            <a:avLst>
              <a:gd fmla="val 50000" name="adj"/>
            </a:avLst>
          </a:prstGeom>
          <a:solidFill>
            <a:srgbClr val="FFCD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7"/>
          <p:cNvSpPr txBox="1"/>
          <p:nvPr/>
        </p:nvSpPr>
        <p:spPr>
          <a:xfrm>
            <a:off x="631850" y="1658300"/>
            <a:ext cx="3425400" cy="300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Font typeface="Quattrocento Sans"/>
              <a:buNone/>
            </a:pPr>
            <a:r>
              <a:rPr b="1" i="0" lang="en-SG" sz="2000" u="none" cap="none" strike="noStrike">
                <a:solidFill>
                  <a:schemeClr val="dk1"/>
                </a:solidFill>
              </a:rPr>
              <a:t>Manpower</a:t>
            </a:r>
            <a:r>
              <a:rPr i="0" lang="en-SG" sz="2000" u="none" cap="none" strike="noStrike">
                <a:solidFill>
                  <a:schemeClr val="dk1"/>
                </a:solidFill>
              </a:rPr>
              <a:t> shortages are due to underlying service inefficiencies in the </a:t>
            </a:r>
            <a:r>
              <a:rPr i="1" lang="en-SG" sz="2000" u="sng" cap="none" strike="noStrike">
                <a:solidFill>
                  <a:schemeClr val="dk1"/>
                </a:solidFill>
                <a:highlight>
                  <a:srgbClr val="FFCD00"/>
                </a:highlight>
              </a:rPr>
              <a:t>q</a:t>
            </a:r>
            <a:r>
              <a:rPr i="1" lang="en-SG" sz="2000" u="sng" cap="none" strike="noStrike">
                <a:solidFill>
                  <a:schemeClr val="dk1"/>
                </a:solidFill>
                <a:highlight>
                  <a:srgbClr val="FFCD00"/>
                </a:highlight>
              </a:rPr>
              <a:t>ueue management</a:t>
            </a:r>
            <a:r>
              <a:rPr i="0" lang="en-SG" sz="2000" u="none" cap="none" strike="noStrike">
                <a:solidFill>
                  <a:schemeClr val="dk1"/>
                </a:solidFill>
                <a:highlight>
                  <a:srgbClr val="FFCD00"/>
                </a:highlight>
              </a:rPr>
              <a:t>, </a:t>
            </a:r>
            <a:r>
              <a:rPr i="1" lang="en-SG" sz="2000" u="sng" cap="none" strike="noStrike">
                <a:solidFill>
                  <a:schemeClr val="dk1"/>
                </a:solidFill>
                <a:highlight>
                  <a:srgbClr val="FFCD00"/>
                </a:highlight>
              </a:rPr>
              <a:t>ordering</a:t>
            </a:r>
            <a:r>
              <a:rPr i="0" lang="en-SG" sz="2000" u="none" cap="none" strike="noStrike">
                <a:solidFill>
                  <a:schemeClr val="dk1"/>
                </a:solidFill>
                <a:highlight>
                  <a:srgbClr val="FFCD00"/>
                </a:highlight>
              </a:rPr>
              <a:t> and </a:t>
            </a:r>
            <a:r>
              <a:rPr i="1" lang="en-SG" sz="2000" u="sng" cap="none" strike="noStrike">
                <a:solidFill>
                  <a:schemeClr val="dk1"/>
                </a:solidFill>
                <a:highlight>
                  <a:srgbClr val="FFCD00"/>
                </a:highlight>
              </a:rPr>
              <a:t>payment</a:t>
            </a:r>
            <a:r>
              <a:rPr i="1" lang="en-SG" sz="2000" u="none" cap="none" strike="noStrike">
                <a:solidFill>
                  <a:schemeClr val="dk1"/>
                </a:solidFill>
                <a:highlight>
                  <a:srgbClr val="FFCD00"/>
                </a:highlight>
              </a:rPr>
              <a:t> </a:t>
            </a:r>
            <a:r>
              <a:rPr i="0" lang="en-SG" sz="2000" u="none" cap="none" strike="noStrike">
                <a:solidFill>
                  <a:schemeClr val="dk1"/>
                </a:solidFill>
                <a:highlight>
                  <a:srgbClr val="FFCD00"/>
                </a:highlight>
              </a:rPr>
              <a:t>processes.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p8"/>
          <p:cNvSpPr txBox="1"/>
          <p:nvPr>
            <p:ph type="title"/>
          </p:nvPr>
        </p:nvSpPr>
        <p:spPr>
          <a:xfrm>
            <a:off x="1381250" y="922668"/>
            <a:ext cx="3878399" cy="435599"/>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Lora"/>
              <a:buNone/>
            </a:pPr>
            <a:r>
              <a:rPr lang="en-SG"/>
              <a:t>Customer</a:t>
            </a:r>
            <a:r>
              <a:rPr b="1" i="0" lang="en-SG" sz="2000" u="none" cap="none" strike="noStrike">
                <a:solidFill>
                  <a:srgbClr val="000000"/>
                </a:solidFill>
                <a:latin typeface="Lora"/>
                <a:ea typeface="Lora"/>
                <a:cs typeface="Lora"/>
                <a:sym typeface="Lora"/>
              </a:rPr>
              <a:t> Journey</a:t>
            </a:r>
            <a:endParaRPr b="1" i="0" sz="2000" u="none" cap="none" strike="noStrike">
              <a:solidFill>
                <a:srgbClr val="000000"/>
              </a:solidFill>
              <a:highlight>
                <a:srgbClr val="FFCD00"/>
              </a:highlight>
              <a:latin typeface="Lora"/>
              <a:ea typeface="Lora"/>
              <a:cs typeface="Lora"/>
              <a:sym typeface="Lora"/>
            </a:endParaRPr>
          </a:p>
        </p:txBody>
      </p:sp>
      <p:sp>
        <p:nvSpPr>
          <p:cNvPr id="52" name="Google Shape;52;p8"/>
          <p:cNvSpPr/>
          <p:nvPr/>
        </p:nvSpPr>
        <p:spPr>
          <a:xfrm>
            <a:off x="526115" y="1531073"/>
            <a:ext cx="723014" cy="712382"/>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53" name="Google Shape;53;p8"/>
          <p:cNvSpPr/>
          <p:nvPr/>
        </p:nvSpPr>
        <p:spPr>
          <a:xfrm>
            <a:off x="775980" y="1775622"/>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54" name="Google Shape;54;p8"/>
          <p:cNvSpPr/>
          <p:nvPr/>
        </p:nvSpPr>
        <p:spPr>
          <a:xfrm>
            <a:off x="1073292" y="1775622"/>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cxnSp>
        <p:nvCxnSpPr>
          <p:cNvPr id="55" name="Google Shape;55;p8"/>
          <p:cNvCxnSpPr/>
          <p:nvPr/>
        </p:nvCxnSpPr>
        <p:spPr>
          <a:xfrm>
            <a:off x="836717" y="2062702"/>
            <a:ext cx="292396" cy="0"/>
          </a:xfrm>
          <a:prstGeom prst="straightConnector1">
            <a:avLst/>
          </a:prstGeom>
          <a:noFill/>
          <a:ln cap="flat" cmpd="sng" w="50800">
            <a:solidFill>
              <a:srgbClr val="347EB8"/>
            </a:solidFill>
            <a:prstDash val="solid"/>
            <a:round/>
            <a:headEnd len="sm" w="sm" type="none"/>
            <a:tailEnd len="sm" w="sm" type="none"/>
          </a:ln>
        </p:spPr>
      </p:cxnSp>
      <p:sp>
        <p:nvSpPr>
          <p:cNvPr id="56" name="Google Shape;56;p8"/>
          <p:cNvSpPr/>
          <p:nvPr/>
        </p:nvSpPr>
        <p:spPr>
          <a:xfrm>
            <a:off x="2389755" y="1525759"/>
            <a:ext cx="723014" cy="712382"/>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cxnSp>
        <p:nvCxnSpPr>
          <p:cNvPr id="57" name="Google Shape;57;p8"/>
          <p:cNvCxnSpPr/>
          <p:nvPr/>
        </p:nvCxnSpPr>
        <p:spPr>
          <a:xfrm>
            <a:off x="2700357" y="2057388"/>
            <a:ext cx="292396" cy="0"/>
          </a:xfrm>
          <a:prstGeom prst="straightConnector1">
            <a:avLst/>
          </a:prstGeom>
          <a:noFill/>
          <a:ln cap="flat" cmpd="sng" w="50800">
            <a:solidFill>
              <a:srgbClr val="347EB8"/>
            </a:solidFill>
            <a:prstDash val="solid"/>
            <a:round/>
            <a:headEnd len="sm" w="sm" type="none"/>
            <a:tailEnd len="sm" w="sm" type="none"/>
          </a:ln>
        </p:spPr>
      </p:cxnSp>
      <p:sp>
        <p:nvSpPr>
          <p:cNvPr id="58" name="Google Shape;58;p8"/>
          <p:cNvSpPr/>
          <p:nvPr/>
        </p:nvSpPr>
        <p:spPr>
          <a:xfrm>
            <a:off x="4356057" y="1525759"/>
            <a:ext cx="723014" cy="712382"/>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59" name="Google Shape;59;p8"/>
          <p:cNvSpPr/>
          <p:nvPr/>
        </p:nvSpPr>
        <p:spPr>
          <a:xfrm>
            <a:off x="4605922" y="1770308"/>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60" name="Google Shape;60;p8"/>
          <p:cNvSpPr/>
          <p:nvPr/>
        </p:nvSpPr>
        <p:spPr>
          <a:xfrm>
            <a:off x="4903234" y="1770308"/>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cxnSp>
        <p:nvCxnSpPr>
          <p:cNvPr id="61" name="Google Shape;61;p8"/>
          <p:cNvCxnSpPr/>
          <p:nvPr/>
        </p:nvCxnSpPr>
        <p:spPr>
          <a:xfrm flipH="1" rot="10800000">
            <a:off x="4605922" y="2004225"/>
            <a:ext cx="407782" cy="58477"/>
          </a:xfrm>
          <a:prstGeom prst="straightConnector1">
            <a:avLst/>
          </a:prstGeom>
          <a:noFill/>
          <a:ln cap="flat" cmpd="sng" w="50800">
            <a:solidFill>
              <a:srgbClr val="347EB8"/>
            </a:solidFill>
            <a:prstDash val="solid"/>
            <a:round/>
            <a:headEnd len="sm" w="sm" type="none"/>
            <a:tailEnd len="sm" w="sm" type="none"/>
          </a:ln>
        </p:spPr>
      </p:cxnSp>
      <p:cxnSp>
        <p:nvCxnSpPr>
          <p:cNvPr id="62" name="Google Shape;62;p8"/>
          <p:cNvCxnSpPr/>
          <p:nvPr/>
        </p:nvCxnSpPr>
        <p:spPr>
          <a:xfrm>
            <a:off x="2630043" y="1770308"/>
            <a:ext cx="155659" cy="0"/>
          </a:xfrm>
          <a:prstGeom prst="straightConnector1">
            <a:avLst/>
          </a:prstGeom>
          <a:noFill/>
          <a:ln cap="flat" cmpd="sng" w="50800">
            <a:solidFill>
              <a:srgbClr val="347EB8"/>
            </a:solidFill>
            <a:prstDash val="solid"/>
            <a:round/>
            <a:headEnd len="sm" w="sm" type="none"/>
            <a:tailEnd len="sm" w="sm" type="none"/>
          </a:ln>
        </p:spPr>
      </p:cxnSp>
      <p:cxnSp>
        <p:nvCxnSpPr>
          <p:cNvPr id="63" name="Google Shape;63;p8"/>
          <p:cNvCxnSpPr/>
          <p:nvPr/>
        </p:nvCxnSpPr>
        <p:spPr>
          <a:xfrm>
            <a:off x="2915635" y="1770308"/>
            <a:ext cx="155659" cy="0"/>
          </a:xfrm>
          <a:prstGeom prst="straightConnector1">
            <a:avLst/>
          </a:prstGeom>
          <a:noFill/>
          <a:ln cap="flat" cmpd="sng" w="50800">
            <a:solidFill>
              <a:srgbClr val="347EB8"/>
            </a:solidFill>
            <a:prstDash val="solid"/>
            <a:round/>
            <a:headEnd len="sm" w="sm" type="none"/>
            <a:tailEnd len="sm" w="sm" type="none"/>
          </a:ln>
        </p:spPr>
      </p:cxnSp>
      <p:sp>
        <p:nvSpPr>
          <p:cNvPr id="64" name="Google Shape;64;p8"/>
          <p:cNvSpPr/>
          <p:nvPr/>
        </p:nvSpPr>
        <p:spPr>
          <a:xfrm>
            <a:off x="6223677" y="1525759"/>
            <a:ext cx="723014" cy="712382"/>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65" name="Google Shape;65;p8"/>
          <p:cNvSpPr/>
          <p:nvPr/>
        </p:nvSpPr>
        <p:spPr>
          <a:xfrm>
            <a:off x="6473542" y="1770308"/>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66" name="Google Shape;66;p8"/>
          <p:cNvSpPr/>
          <p:nvPr/>
        </p:nvSpPr>
        <p:spPr>
          <a:xfrm>
            <a:off x="6770854" y="1770308"/>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67" name="Google Shape;67;p8"/>
          <p:cNvSpPr/>
          <p:nvPr/>
        </p:nvSpPr>
        <p:spPr>
          <a:xfrm>
            <a:off x="7981589" y="1525759"/>
            <a:ext cx="723014" cy="712382"/>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68" name="Google Shape;68;p8"/>
          <p:cNvSpPr/>
          <p:nvPr/>
        </p:nvSpPr>
        <p:spPr>
          <a:xfrm>
            <a:off x="8231454" y="1770308"/>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69" name="Google Shape;69;p8"/>
          <p:cNvSpPr/>
          <p:nvPr/>
        </p:nvSpPr>
        <p:spPr>
          <a:xfrm>
            <a:off x="8528766" y="1770308"/>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cxnSp>
        <p:nvCxnSpPr>
          <p:cNvPr id="70" name="Google Shape;70;p8"/>
          <p:cNvCxnSpPr/>
          <p:nvPr/>
        </p:nvCxnSpPr>
        <p:spPr>
          <a:xfrm>
            <a:off x="8231454" y="1510698"/>
            <a:ext cx="203891" cy="217968"/>
          </a:xfrm>
          <a:prstGeom prst="straightConnector1">
            <a:avLst/>
          </a:prstGeom>
          <a:noFill/>
          <a:ln cap="flat" cmpd="sng" w="50800">
            <a:solidFill>
              <a:srgbClr val="347EB8"/>
            </a:solidFill>
            <a:prstDash val="solid"/>
            <a:round/>
            <a:headEnd len="sm" w="sm" type="none"/>
            <a:tailEnd len="sm" w="sm" type="none"/>
          </a:ln>
        </p:spPr>
      </p:cxnSp>
      <p:cxnSp>
        <p:nvCxnSpPr>
          <p:cNvPr id="71" name="Google Shape;71;p8"/>
          <p:cNvCxnSpPr/>
          <p:nvPr/>
        </p:nvCxnSpPr>
        <p:spPr>
          <a:xfrm flipH="1">
            <a:off x="8424213" y="1510698"/>
            <a:ext cx="160374" cy="201133"/>
          </a:xfrm>
          <a:prstGeom prst="straightConnector1">
            <a:avLst/>
          </a:prstGeom>
          <a:noFill/>
          <a:ln cap="flat" cmpd="sng" w="50800">
            <a:solidFill>
              <a:srgbClr val="347EB8"/>
            </a:solidFill>
            <a:prstDash val="solid"/>
            <a:round/>
            <a:headEnd len="sm" w="sm" type="none"/>
            <a:tailEnd len="sm" w="sm" type="none"/>
          </a:ln>
        </p:spPr>
      </p:cxnSp>
      <p:sp>
        <p:nvSpPr>
          <p:cNvPr id="72" name="Google Shape;72;p8"/>
          <p:cNvSpPr/>
          <p:nvPr/>
        </p:nvSpPr>
        <p:spPr>
          <a:xfrm rot="7151120">
            <a:off x="8289872" y="1931201"/>
            <a:ext cx="371875" cy="316415"/>
          </a:xfrm>
          <a:prstGeom prst="chord">
            <a:avLst>
              <a:gd fmla="val 3053801" name="adj1"/>
              <a:gd fmla="val 13884063" name="adj2"/>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73" name="Google Shape;73;p8"/>
          <p:cNvSpPr/>
          <p:nvPr/>
        </p:nvSpPr>
        <p:spPr>
          <a:xfrm rot="-3614588">
            <a:off x="6471558" y="1968995"/>
            <a:ext cx="619672" cy="722430"/>
          </a:xfrm>
          <a:prstGeom prst="arc">
            <a:avLst>
              <a:gd fmla="val 16200000" name="adj1"/>
              <a:gd fmla="val 21577866" name="adj2"/>
            </a:avLst>
          </a:prstGeom>
          <a:noFill/>
          <a:ln cap="flat" cmpd="sng" w="50800">
            <a:solidFill>
              <a:srgbClr val="347EB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dk1"/>
              </a:solidFill>
              <a:latin typeface="Arial"/>
              <a:ea typeface="Arial"/>
              <a:cs typeface="Arial"/>
              <a:sym typeface="Arial"/>
            </a:endParaRPr>
          </a:p>
        </p:txBody>
      </p:sp>
      <p:sp>
        <p:nvSpPr>
          <p:cNvPr id="74" name="Google Shape;74;p8"/>
          <p:cNvSpPr/>
          <p:nvPr/>
        </p:nvSpPr>
        <p:spPr>
          <a:xfrm>
            <a:off x="1615434" y="1770308"/>
            <a:ext cx="404037" cy="202019"/>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75" name="Google Shape;75;p8"/>
          <p:cNvSpPr/>
          <p:nvPr/>
        </p:nvSpPr>
        <p:spPr>
          <a:xfrm>
            <a:off x="3532394" y="1775627"/>
            <a:ext cx="404037" cy="202019"/>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76" name="Google Shape;76;p8"/>
          <p:cNvSpPr/>
          <p:nvPr/>
        </p:nvSpPr>
        <p:spPr>
          <a:xfrm>
            <a:off x="5449355" y="1804865"/>
            <a:ext cx="404037" cy="202019"/>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77" name="Google Shape;77;p8"/>
          <p:cNvSpPr/>
          <p:nvPr/>
        </p:nvSpPr>
        <p:spPr>
          <a:xfrm>
            <a:off x="7316976" y="1804865"/>
            <a:ext cx="404037" cy="202019"/>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78" name="Google Shape;78;p8"/>
          <p:cNvSpPr txBox="1"/>
          <p:nvPr>
            <p:ph idx="1" type="body"/>
          </p:nvPr>
        </p:nvSpPr>
        <p:spPr>
          <a:xfrm>
            <a:off x="1199948" y="2240322"/>
            <a:ext cx="1317558" cy="81246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highlight>
                  <a:srgbClr val="FFCD00"/>
                </a:highlight>
                <a:latin typeface="Quattrocento Sans"/>
                <a:ea typeface="Quattrocento Sans"/>
                <a:cs typeface="Quattrocento Sans"/>
                <a:sym typeface="Quattrocento Sans"/>
              </a:rPr>
              <a:t>Wait</a:t>
            </a:r>
            <a:endParaRPr/>
          </a:p>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latin typeface="Quattrocento Sans"/>
                <a:ea typeface="Quattrocento Sans"/>
                <a:cs typeface="Quattrocento Sans"/>
                <a:sym typeface="Quattrocento Sans"/>
              </a:rPr>
              <a:t>to enter</a:t>
            </a:r>
            <a:endParaRPr b="1" i="0" sz="2400" u="none" cap="none" strike="noStrike">
              <a:solidFill>
                <a:srgbClr val="000000"/>
              </a:solidFill>
              <a:latin typeface="Quattrocento Sans"/>
              <a:ea typeface="Quattrocento Sans"/>
              <a:cs typeface="Quattrocento Sans"/>
              <a:sym typeface="Quattrocento Sans"/>
            </a:endParaRPr>
          </a:p>
        </p:txBody>
      </p:sp>
      <p:sp>
        <p:nvSpPr>
          <p:cNvPr id="79" name="Google Shape;79;p8"/>
          <p:cNvSpPr txBox="1"/>
          <p:nvPr/>
        </p:nvSpPr>
        <p:spPr>
          <a:xfrm>
            <a:off x="3244984" y="2236573"/>
            <a:ext cx="1343782" cy="81246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highlight>
                  <a:srgbClr val="FFCD00"/>
                </a:highlight>
                <a:latin typeface="Quattrocento Sans"/>
                <a:ea typeface="Quattrocento Sans"/>
                <a:cs typeface="Quattrocento Sans"/>
                <a:sym typeface="Quattrocento Sans"/>
              </a:rPr>
              <a:t>Wait</a:t>
            </a:r>
            <a:endParaRPr/>
          </a:p>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latin typeface="Quattrocento Sans"/>
                <a:ea typeface="Quattrocento Sans"/>
                <a:cs typeface="Quattrocento Sans"/>
                <a:sym typeface="Quattrocento Sans"/>
              </a:rPr>
              <a:t>to order</a:t>
            </a:r>
            <a:endParaRPr b="1" i="0" sz="2400" u="none" cap="none" strike="noStrike">
              <a:solidFill>
                <a:srgbClr val="000000"/>
              </a:solidFill>
              <a:latin typeface="Quattrocento Sans"/>
              <a:ea typeface="Quattrocento Sans"/>
              <a:cs typeface="Quattrocento Sans"/>
              <a:sym typeface="Quattrocento Sans"/>
            </a:endParaRPr>
          </a:p>
        </p:txBody>
      </p:sp>
      <p:sp>
        <p:nvSpPr>
          <p:cNvPr id="80" name="Google Shape;80;p8"/>
          <p:cNvSpPr txBox="1"/>
          <p:nvPr/>
        </p:nvSpPr>
        <p:spPr>
          <a:xfrm>
            <a:off x="5241582" y="2252398"/>
            <a:ext cx="1066710" cy="81246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highlight>
                  <a:srgbClr val="FFCD00"/>
                </a:highlight>
                <a:latin typeface="Quattrocento Sans"/>
                <a:ea typeface="Quattrocento Sans"/>
                <a:cs typeface="Quattrocento Sans"/>
                <a:sym typeface="Quattrocento Sans"/>
              </a:rPr>
              <a:t>Wait</a:t>
            </a:r>
            <a:endParaRPr/>
          </a:p>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latin typeface="Quattrocento Sans"/>
                <a:ea typeface="Quattrocento Sans"/>
                <a:cs typeface="Quattrocento Sans"/>
                <a:sym typeface="Quattrocento Sans"/>
              </a:rPr>
              <a:t>to eat</a:t>
            </a:r>
            <a:endParaRPr b="1" i="0" sz="2400" u="none" cap="none" strike="noStrike">
              <a:solidFill>
                <a:srgbClr val="000000"/>
              </a:solidFill>
              <a:latin typeface="Quattrocento Sans"/>
              <a:ea typeface="Quattrocento Sans"/>
              <a:cs typeface="Quattrocento Sans"/>
              <a:sym typeface="Quattrocento Sans"/>
            </a:endParaRPr>
          </a:p>
        </p:txBody>
      </p:sp>
      <p:sp>
        <p:nvSpPr>
          <p:cNvPr id="81" name="Google Shape;81;p8"/>
          <p:cNvSpPr txBox="1"/>
          <p:nvPr/>
        </p:nvSpPr>
        <p:spPr>
          <a:xfrm>
            <a:off x="7081818" y="2252397"/>
            <a:ext cx="1066710" cy="81246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highlight>
                  <a:srgbClr val="FFCD00"/>
                </a:highlight>
                <a:latin typeface="Quattrocento Sans"/>
                <a:ea typeface="Quattrocento Sans"/>
                <a:cs typeface="Quattrocento Sans"/>
                <a:sym typeface="Quattrocento Sans"/>
              </a:rPr>
              <a:t>Wait</a:t>
            </a:r>
            <a:endParaRPr/>
          </a:p>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latin typeface="Quattrocento Sans"/>
                <a:ea typeface="Quattrocento Sans"/>
                <a:cs typeface="Quattrocento Sans"/>
                <a:sym typeface="Quattrocento Sans"/>
              </a:rPr>
              <a:t>to pay</a:t>
            </a:r>
            <a:endParaRPr b="1" i="0" sz="2400" u="none" cap="none" strike="noStrike">
              <a:solidFill>
                <a:srgbClr val="000000"/>
              </a:solidFill>
              <a:latin typeface="Quattrocento Sans"/>
              <a:ea typeface="Quattrocento Sans"/>
              <a:cs typeface="Quattrocento Sans"/>
              <a:sym typeface="Quattrocen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9"/>
          <p:cNvSpPr txBox="1"/>
          <p:nvPr>
            <p:ph type="title"/>
          </p:nvPr>
        </p:nvSpPr>
        <p:spPr>
          <a:xfrm>
            <a:off x="1381250" y="922668"/>
            <a:ext cx="3878399" cy="435599"/>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Lora"/>
              <a:buNone/>
            </a:pPr>
            <a:r>
              <a:rPr lang="en-SG"/>
              <a:t>Employee</a:t>
            </a:r>
            <a:r>
              <a:rPr b="1" i="0" lang="en-SG" sz="2000" u="none" cap="none" strike="noStrike">
                <a:solidFill>
                  <a:srgbClr val="000000"/>
                </a:solidFill>
                <a:latin typeface="Lora"/>
                <a:ea typeface="Lora"/>
                <a:cs typeface="Lora"/>
                <a:sym typeface="Lora"/>
              </a:rPr>
              <a:t> Journey</a:t>
            </a:r>
            <a:endParaRPr b="1" i="0" sz="2000" u="none" cap="none" strike="noStrike">
              <a:solidFill>
                <a:srgbClr val="000000"/>
              </a:solidFill>
              <a:latin typeface="Lora"/>
              <a:ea typeface="Lora"/>
              <a:cs typeface="Lora"/>
              <a:sym typeface="Lora"/>
            </a:endParaRPr>
          </a:p>
        </p:txBody>
      </p:sp>
      <p:sp>
        <p:nvSpPr>
          <p:cNvPr id="87" name="Google Shape;87;p9"/>
          <p:cNvSpPr/>
          <p:nvPr/>
        </p:nvSpPr>
        <p:spPr>
          <a:xfrm>
            <a:off x="526115" y="1531073"/>
            <a:ext cx="723014" cy="712382"/>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88" name="Google Shape;88;p9"/>
          <p:cNvSpPr/>
          <p:nvPr/>
        </p:nvSpPr>
        <p:spPr>
          <a:xfrm>
            <a:off x="775980" y="1775622"/>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89" name="Google Shape;89;p9"/>
          <p:cNvSpPr/>
          <p:nvPr/>
        </p:nvSpPr>
        <p:spPr>
          <a:xfrm>
            <a:off x="1073292" y="1775622"/>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cxnSp>
        <p:nvCxnSpPr>
          <p:cNvPr id="90" name="Google Shape;90;p9"/>
          <p:cNvCxnSpPr/>
          <p:nvPr/>
        </p:nvCxnSpPr>
        <p:spPr>
          <a:xfrm>
            <a:off x="836717" y="2062702"/>
            <a:ext cx="292396" cy="0"/>
          </a:xfrm>
          <a:prstGeom prst="straightConnector1">
            <a:avLst/>
          </a:prstGeom>
          <a:noFill/>
          <a:ln cap="flat" cmpd="sng" w="50800">
            <a:solidFill>
              <a:srgbClr val="347EB8"/>
            </a:solidFill>
            <a:prstDash val="solid"/>
            <a:round/>
            <a:headEnd len="sm" w="sm" type="none"/>
            <a:tailEnd len="sm" w="sm" type="none"/>
          </a:ln>
        </p:spPr>
      </p:cxnSp>
      <p:sp>
        <p:nvSpPr>
          <p:cNvPr id="91" name="Google Shape;91;p9"/>
          <p:cNvSpPr/>
          <p:nvPr/>
        </p:nvSpPr>
        <p:spPr>
          <a:xfrm>
            <a:off x="2389755" y="1525759"/>
            <a:ext cx="723014" cy="712382"/>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cxnSp>
        <p:nvCxnSpPr>
          <p:cNvPr id="92" name="Google Shape;92;p9"/>
          <p:cNvCxnSpPr/>
          <p:nvPr/>
        </p:nvCxnSpPr>
        <p:spPr>
          <a:xfrm>
            <a:off x="2700357" y="2057388"/>
            <a:ext cx="292396" cy="0"/>
          </a:xfrm>
          <a:prstGeom prst="straightConnector1">
            <a:avLst/>
          </a:prstGeom>
          <a:noFill/>
          <a:ln cap="flat" cmpd="sng" w="50800">
            <a:solidFill>
              <a:srgbClr val="347EB8"/>
            </a:solidFill>
            <a:prstDash val="solid"/>
            <a:round/>
            <a:headEnd len="sm" w="sm" type="none"/>
            <a:tailEnd len="sm" w="sm" type="none"/>
          </a:ln>
        </p:spPr>
      </p:cxnSp>
      <p:sp>
        <p:nvSpPr>
          <p:cNvPr id="93" name="Google Shape;93;p9"/>
          <p:cNvSpPr/>
          <p:nvPr/>
        </p:nvSpPr>
        <p:spPr>
          <a:xfrm>
            <a:off x="4356057" y="1525759"/>
            <a:ext cx="723014" cy="712382"/>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94" name="Google Shape;94;p9"/>
          <p:cNvSpPr/>
          <p:nvPr/>
        </p:nvSpPr>
        <p:spPr>
          <a:xfrm>
            <a:off x="4605922" y="1770308"/>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95" name="Google Shape;95;p9"/>
          <p:cNvSpPr/>
          <p:nvPr/>
        </p:nvSpPr>
        <p:spPr>
          <a:xfrm>
            <a:off x="4903234" y="1770308"/>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cxnSp>
        <p:nvCxnSpPr>
          <p:cNvPr id="96" name="Google Shape;96;p9"/>
          <p:cNvCxnSpPr/>
          <p:nvPr/>
        </p:nvCxnSpPr>
        <p:spPr>
          <a:xfrm flipH="1" rot="10800000">
            <a:off x="4605922" y="2004225"/>
            <a:ext cx="407782" cy="58477"/>
          </a:xfrm>
          <a:prstGeom prst="straightConnector1">
            <a:avLst/>
          </a:prstGeom>
          <a:noFill/>
          <a:ln cap="flat" cmpd="sng" w="50800">
            <a:solidFill>
              <a:srgbClr val="347EB8"/>
            </a:solidFill>
            <a:prstDash val="solid"/>
            <a:round/>
            <a:headEnd len="sm" w="sm" type="none"/>
            <a:tailEnd len="sm" w="sm" type="none"/>
          </a:ln>
        </p:spPr>
      </p:cxnSp>
      <p:cxnSp>
        <p:nvCxnSpPr>
          <p:cNvPr id="97" name="Google Shape;97;p9"/>
          <p:cNvCxnSpPr/>
          <p:nvPr/>
        </p:nvCxnSpPr>
        <p:spPr>
          <a:xfrm>
            <a:off x="2630043" y="1770308"/>
            <a:ext cx="155659" cy="0"/>
          </a:xfrm>
          <a:prstGeom prst="straightConnector1">
            <a:avLst/>
          </a:prstGeom>
          <a:noFill/>
          <a:ln cap="flat" cmpd="sng" w="50800">
            <a:solidFill>
              <a:srgbClr val="347EB8"/>
            </a:solidFill>
            <a:prstDash val="solid"/>
            <a:round/>
            <a:headEnd len="sm" w="sm" type="none"/>
            <a:tailEnd len="sm" w="sm" type="none"/>
          </a:ln>
        </p:spPr>
      </p:cxnSp>
      <p:cxnSp>
        <p:nvCxnSpPr>
          <p:cNvPr id="98" name="Google Shape;98;p9"/>
          <p:cNvCxnSpPr/>
          <p:nvPr/>
        </p:nvCxnSpPr>
        <p:spPr>
          <a:xfrm>
            <a:off x="2915635" y="1770308"/>
            <a:ext cx="155659" cy="0"/>
          </a:xfrm>
          <a:prstGeom prst="straightConnector1">
            <a:avLst/>
          </a:prstGeom>
          <a:noFill/>
          <a:ln cap="flat" cmpd="sng" w="50800">
            <a:solidFill>
              <a:srgbClr val="347EB8"/>
            </a:solidFill>
            <a:prstDash val="solid"/>
            <a:round/>
            <a:headEnd len="sm" w="sm" type="none"/>
            <a:tailEnd len="sm" w="sm" type="none"/>
          </a:ln>
        </p:spPr>
      </p:cxnSp>
      <p:sp>
        <p:nvSpPr>
          <p:cNvPr id="99" name="Google Shape;99;p9"/>
          <p:cNvSpPr/>
          <p:nvPr/>
        </p:nvSpPr>
        <p:spPr>
          <a:xfrm>
            <a:off x="6223677" y="1525759"/>
            <a:ext cx="723014" cy="712382"/>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00" name="Google Shape;100;p9"/>
          <p:cNvSpPr/>
          <p:nvPr/>
        </p:nvSpPr>
        <p:spPr>
          <a:xfrm>
            <a:off x="6473542" y="1770308"/>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01" name="Google Shape;101;p9"/>
          <p:cNvSpPr/>
          <p:nvPr/>
        </p:nvSpPr>
        <p:spPr>
          <a:xfrm>
            <a:off x="6770854" y="1770308"/>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02" name="Google Shape;102;p9"/>
          <p:cNvSpPr/>
          <p:nvPr/>
        </p:nvSpPr>
        <p:spPr>
          <a:xfrm>
            <a:off x="7981589" y="1525759"/>
            <a:ext cx="723014" cy="712382"/>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03" name="Google Shape;103;p9"/>
          <p:cNvSpPr/>
          <p:nvPr/>
        </p:nvSpPr>
        <p:spPr>
          <a:xfrm>
            <a:off x="8231454" y="1770308"/>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04" name="Google Shape;104;p9"/>
          <p:cNvSpPr/>
          <p:nvPr/>
        </p:nvSpPr>
        <p:spPr>
          <a:xfrm>
            <a:off x="8528766" y="1770308"/>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cxnSp>
        <p:nvCxnSpPr>
          <p:cNvPr id="105" name="Google Shape;105;p9"/>
          <p:cNvCxnSpPr/>
          <p:nvPr/>
        </p:nvCxnSpPr>
        <p:spPr>
          <a:xfrm>
            <a:off x="8231454" y="1510698"/>
            <a:ext cx="203891" cy="217968"/>
          </a:xfrm>
          <a:prstGeom prst="straightConnector1">
            <a:avLst/>
          </a:prstGeom>
          <a:noFill/>
          <a:ln cap="flat" cmpd="sng" w="50800">
            <a:solidFill>
              <a:srgbClr val="347EB8"/>
            </a:solidFill>
            <a:prstDash val="solid"/>
            <a:round/>
            <a:headEnd len="sm" w="sm" type="none"/>
            <a:tailEnd len="sm" w="sm" type="none"/>
          </a:ln>
        </p:spPr>
      </p:cxnSp>
      <p:cxnSp>
        <p:nvCxnSpPr>
          <p:cNvPr id="106" name="Google Shape;106;p9"/>
          <p:cNvCxnSpPr/>
          <p:nvPr/>
        </p:nvCxnSpPr>
        <p:spPr>
          <a:xfrm flipH="1">
            <a:off x="8424213" y="1510698"/>
            <a:ext cx="160374" cy="201133"/>
          </a:xfrm>
          <a:prstGeom prst="straightConnector1">
            <a:avLst/>
          </a:prstGeom>
          <a:noFill/>
          <a:ln cap="flat" cmpd="sng" w="50800">
            <a:solidFill>
              <a:srgbClr val="347EB8"/>
            </a:solidFill>
            <a:prstDash val="solid"/>
            <a:round/>
            <a:headEnd len="sm" w="sm" type="none"/>
            <a:tailEnd len="sm" w="sm" type="none"/>
          </a:ln>
        </p:spPr>
      </p:cxnSp>
      <p:sp>
        <p:nvSpPr>
          <p:cNvPr id="107" name="Google Shape;107;p9"/>
          <p:cNvSpPr/>
          <p:nvPr/>
        </p:nvSpPr>
        <p:spPr>
          <a:xfrm rot="7151120">
            <a:off x="8289872" y="1931201"/>
            <a:ext cx="371875" cy="316415"/>
          </a:xfrm>
          <a:prstGeom prst="chord">
            <a:avLst>
              <a:gd fmla="val 3053801" name="adj1"/>
              <a:gd fmla="val 13884063" name="adj2"/>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08" name="Google Shape;108;p9"/>
          <p:cNvSpPr/>
          <p:nvPr/>
        </p:nvSpPr>
        <p:spPr>
          <a:xfrm rot="-3614588">
            <a:off x="6471558" y="1968995"/>
            <a:ext cx="619672" cy="722430"/>
          </a:xfrm>
          <a:prstGeom prst="arc">
            <a:avLst>
              <a:gd fmla="val 16200000" name="adj1"/>
              <a:gd fmla="val 21577866" name="adj2"/>
            </a:avLst>
          </a:prstGeom>
          <a:noFill/>
          <a:ln cap="flat" cmpd="sng" w="50800">
            <a:solidFill>
              <a:srgbClr val="347EB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dk1"/>
              </a:solidFill>
              <a:latin typeface="Arial"/>
              <a:ea typeface="Arial"/>
              <a:cs typeface="Arial"/>
              <a:sym typeface="Arial"/>
            </a:endParaRPr>
          </a:p>
        </p:txBody>
      </p:sp>
      <p:sp>
        <p:nvSpPr>
          <p:cNvPr id="109" name="Google Shape;109;p9"/>
          <p:cNvSpPr/>
          <p:nvPr/>
        </p:nvSpPr>
        <p:spPr>
          <a:xfrm>
            <a:off x="1615434" y="1770308"/>
            <a:ext cx="404037" cy="202019"/>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10" name="Google Shape;110;p9"/>
          <p:cNvSpPr/>
          <p:nvPr/>
        </p:nvSpPr>
        <p:spPr>
          <a:xfrm>
            <a:off x="3532394" y="1775627"/>
            <a:ext cx="404037" cy="202019"/>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11" name="Google Shape;111;p9"/>
          <p:cNvSpPr/>
          <p:nvPr/>
        </p:nvSpPr>
        <p:spPr>
          <a:xfrm>
            <a:off x="5449355" y="1804865"/>
            <a:ext cx="404037" cy="202019"/>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12" name="Google Shape;112;p9"/>
          <p:cNvSpPr/>
          <p:nvPr/>
        </p:nvSpPr>
        <p:spPr>
          <a:xfrm>
            <a:off x="7316976" y="1804865"/>
            <a:ext cx="404037" cy="202019"/>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13" name="Google Shape;113;p9"/>
          <p:cNvSpPr txBox="1"/>
          <p:nvPr>
            <p:ph idx="1" type="body"/>
          </p:nvPr>
        </p:nvSpPr>
        <p:spPr>
          <a:xfrm>
            <a:off x="1199948" y="2240322"/>
            <a:ext cx="1317558" cy="81246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highlight>
                  <a:srgbClr val="FFCD00"/>
                </a:highlight>
                <a:latin typeface="Quattrocento Sans"/>
                <a:ea typeface="Quattrocento Sans"/>
                <a:cs typeface="Quattrocento Sans"/>
                <a:sym typeface="Quattrocento Sans"/>
              </a:rPr>
              <a:t>Wait</a:t>
            </a:r>
            <a:endParaRPr/>
          </a:p>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latin typeface="Quattrocento Sans"/>
                <a:ea typeface="Quattrocento Sans"/>
                <a:cs typeface="Quattrocento Sans"/>
                <a:sym typeface="Quattrocento Sans"/>
              </a:rPr>
              <a:t>to enter</a:t>
            </a:r>
            <a:endParaRPr b="1" i="0" sz="2400" u="none" cap="none" strike="noStrike">
              <a:solidFill>
                <a:srgbClr val="000000"/>
              </a:solidFill>
              <a:latin typeface="Quattrocento Sans"/>
              <a:ea typeface="Quattrocento Sans"/>
              <a:cs typeface="Quattrocento Sans"/>
              <a:sym typeface="Quattrocento Sans"/>
            </a:endParaRPr>
          </a:p>
        </p:txBody>
      </p:sp>
      <p:sp>
        <p:nvSpPr>
          <p:cNvPr id="114" name="Google Shape;114;p9"/>
          <p:cNvSpPr txBox="1"/>
          <p:nvPr/>
        </p:nvSpPr>
        <p:spPr>
          <a:xfrm>
            <a:off x="3244984" y="2236573"/>
            <a:ext cx="1343782" cy="81246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highlight>
                  <a:srgbClr val="FFCD00"/>
                </a:highlight>
                <a:latin typeface="Quattrocento Sans"/>
                <a:ea typeface="Quattrocento Sans"/>
                <a:cs typeface="Quattrocento Sans"/>
                <a:sym typeface="Quattrocento Sans"/>
              </a:rPr>
              <a:t>Wait</a:t>
            </a:r>
            <a:endParaRPr/>
          </a:p>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latin typeface="Quattrocento Sans"/>
                <a:ea typeface="Quattrocento Sans"/>
                <a:cs typeface="Quattrocento Sans"/>
                <a:sym typeface="Quattrocento Sans"/>
              </a:rPr>
              <a:t>to order</a:t>
            </a:r>
            <a:endParaRPr b="1" i="0" sz="2400" u="none" cap="none" strike="noStrike">
              <a:solidFill>
                <a:srgbClr val="000000"/>
              </a:solidFill>
              <a:latin typeface="Quattrocento Sans"/>
              <a:ea typeface="Quattrocento Sans"/>
              <a:cs typeface="Quattrocento Sans"/>
              <a:sym typeface="Quattrocento Sans"/>
            </a:endParaRPr>
          </a:p>
        </p:txBody>
      </p:sp>
      <p:sp>
        <p:nvSpPr>
          <p:cNvPr id="115" name="Google Shape;115;p9"/>
          <p:cNvSpPr txBox="1"/>
          <p:nvPr/>
        </p:nvSpPr>
        <p:spPr>
          <a:xfrm>
            <a:off x="5241582" y="2252398"/>
            <a:ext cx="1066710" cy="81246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highlight>
                  <a:srgbClr val="FFCD00"/>
                </a:highlight>
                <a:latin typeface="Quattrocento Sans"/>
                <a:ea typeface="Quattrocento Sans"/>
                <a:cs typeface="Quattrocento Sans"/>
                <a:sym typeface="Quattrocento Sans"/>
              </a:rPr>
              <a:t>Wait</a:t>
            </a:r>
            <a:endParaRPr/>
          </a:p>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latin typeface="Quattrocento Sans"/>
                <a:ea typeface="Quattrocento Sans"/>
                <a:cs typeface="Quattrocento Sans"/>
                <a:sym typeface="Quattrocento Sans"/>
              </a:rPr>
              <a:t>to eat</a:t>
            </a:r>
            <a:endParaRPr b="1" i="0" sz="2400" u="none" cap="none" strike="noStrike">
              <a:solidFill>
                <a:srgbClr val="000000"/>
              </a:solidFill>
              <a:latin typeface="Quattrocento Sans"/>
              <a:ea typeface="Quattrocento Sans"/>
              <a:cs typeface="Quattrocento Sans"/>
              <a:sym typeface="Quattrocento Sans"/>
            </a:endParaRPr>
          </a:p>
        </p:txBody>
      </p:sp>
      <p:sp>
        <p:nvSpPr>
          <p:cNvPr id="116" name="Google Shape;116;p9"/>
          <p:cNvSpPr txBox="1"/>
          <p:nvPr/>
        </p:nvSpPr>
        <p:spPr>
          <a:xfrm>
            <a:off x="7081818" y="2252397"/>
            <a:ext cx="1066710" cy="812469"/>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highlight>
                  <a:srgbClr val="FFCD00"/>
                </a:highlight>
                <a:latin typeface="Quattrocento Sans"/>
                <a:ea typeface="Quattrocento Sans"/>
                <a:cs typeface="Quattrocento Sans"/>
                <a:sym typeface="Quattrocento Sans"/>
              </a:rPr>
              <a:t>Wait</a:t>
            </a:r>
            <a:endParaRPr/>
          </a:p>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latin typeface="Quattrocento Sans"/>
                <a:ea typeface="Quattrocento Sans"/>
                <a:cs typeface="Quattrocento Sans"/>
                <a:sym typeface="Quattrocento Sans"/>
              </a:rPr>
              <a:t>to pay</a:t>
            </a:r>
            <a:endParaRPr b="1" i="0" sz="2400" u="none" cap="none" strike="noStrike">
              <a:solidFill>
                <a:srgbClr val="000000"/>
              </a:solidFill>
              <a:latin typeface="Quattrocento Sans"/>
              <a:ea typeface="Quattrocento Sans"/>
              <a:cs typeface="Quattrocento Sans"/>
              <a:sym typeface="Quattrocento Sans"/>
            </a:endParaRPr>
          </a:p>
        </p:txBody>
      </p:sp>
      <p:sp>
        <p:nvSpPr>
          <p:cNvPr id="117" name="Google Shape;117;p9"/>
          <p:cNvSpPr/>
          <p:nvPr/>
        </p:nvSpPr>
        <p:spPr>
          <a:xfrm>
            <a:off x="4356057" y="4277817"/>
            <a:ext cx="723014" cy="712382"/>
          </a:xfrm>
          <a:prstGeom prst="ellipse">
            <a:avLst/>
          </a:prstGeom>
          <a:solidFill>
            <a:srgbClr val="3A81BA"/>
          </a:solidFill>
          <a:ln cap="flat" cmpd="sng" w="25400">
            <a:solidFill>
              <a:srgbClr val="3A81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cxnSp>
        <p:nvCxnSpPr>
          <p:cNvPr id="118" name="Google Shape;118;p9"/>
          <p:cNvCxnSpPr/>
          <p:nvPr/>
        </p:nvCxnSpPr>
        <p:spPr>
          <a:xfrm>
            <a:off x="4853330" y="4399350"/>
            <a:ext cx="160374" cy="195830"/>
          </a:xfrm>
          <a:prstGeom prst="straightConnector1">
            <a:avLst/>
          </a:prstGeom>
          <a:noFill/>
          <a:ln cap="flat" cmpd="sng" w="50800">
            <a:solidFill>
              <a:srgbClr val="FFCD00"/>
            </a:solidFill>
            <a:prstDash val="solid"/>
            <a:round/>
            <a:headEnd len="sm" w="sm" type="none"/>
            <a:tailEnd len="sm" w="sm" type="none"/>
          </a:ln>
        </p:spPr>
      </p:cxnSp>
      <p:cxnSp>
        <p:nvCxnSpPr>
          <p:cNvPr id="119" name="Google Shape;119;p9"/>
          <p:cNvCxnSpPr/>
          <p:nvPr/>
        </p:nvCxnSpPr>
        <p:spPr>
          <a:xfrm flipH="1">
            <a:off x="4853330" y="4394047"/>
            <a:ext cx="160374" cy="201133"/>
          </a:xfrm>
          <a:prstGeom prst="straightConnector1">
            <a:avLst/>
          </a:prstGeom>
          <a:noFill/>
          <a:ln cap="flat" cmpd="sng" w="50800">
            <a:solidFill>
              <a:srgbClr val="FFCD00"/>
            </a:solidFill>
            <a:prstDash val="solid"/>
            <a:round/>
            <a:headEnd len="sm" w="sm" type="none"/>
            <a:tailEnd len="sm" w="sm" type="none"/>
          </a:ln>
        </p:spPr>
      </p:cxnSp>
      <p:cxnSp>
        <p:nvCxnSpPr>
          <p:cNvPr id="120" name="Google Shape;120;p9"/>
          <p:cNvCxnSpPr/>
          <p:nvPr/>
        </p:nvCxnSpPr>
        <p:spPr>
          <a:xfrm>
            <a:off x="4547612" y="4399350"/>
            <a:ext cx="160374" cy="195830"/>
          </a:xfrm>
          <a:prstGeom prst="straightConnector1">
            <a:avLst/>
          </a:prstGeom>
          <a:noFill/>
          <a:ln cap="flat" cmpd="sng" w="50800">
            <a:solidFill>
              <a:srgbClr val="FFCD00"/>
            </a:solidFill>
            <a:prstDash val="solid"/>
            <a:round/>
            <a:headEnd len="sm" w="sm" type="none"/>
            <a:tailEnd len="sm" w="sm" type="none"/>
          </a:ln>
        </p:spPr>
      </p:cxnSp>
      <p:cxnSp>
        <p:nvCxnSpPr>
          <p:cNvPr id="121" name="Google Shape;121;p9"/>
          <p:cNvCxnSpPr/>
          <p:nvPr/>
        </p:nvCxnSpPr>
        <p:spPr>
          <a:xfrm flipH="1">
            <a:off x="4547612" y="4394047"/>
            <a:ext cx="160374" cy="201133"/>
          </a:xfrm>
          <a:prstGeom prst="straightConnector1">
            <a:avLst/>
          </a:prstGeom>
          <a:noFill/>
          <a:ln cap="flat" cmpd="sng" w="50800">
            <a:solidFill>
              <a:srgbClr val="FFCD00"/>
            </a:solidFill>
            <a:prstDash val="solid"/>
            <a:round/>
            <a:headEnd len="sm" w="sm" type="none"/>
            <a:tailEnd len="sm" w="sm" type="none"/>
          </a:ln>
        </p:spPr>
      </p:cxnSp>
      <p:sp>
        <p:nvSpPr>
          <p:cNvPr id="122" name="Google Shape;122;p9"/>
          <p:cNvSpPr/>
          <p:nvPr/>
        </p:nvSpPr>
        <p:spPr>
          <a:xfrm>
            <a:off x="4627799" y="4711410"/>
            <a:ext cx="361507" cy="205318"/>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23" name="Google Shape;123;p9"/>
          <p:cNvSpPr/>
          <p:nvPr/>
        </p:nvSpPr>
        <p:spPr>
          <a:xfrm rot="-8910904">
            <a:off x="2089811" y="3689213"/>
            <a:ext cx="2209193" cy="109615"/>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24" name="Google Shape;124;p9"/>
          <p:cNvSpPr/>
          <p:nvPr/>
        </p:nvSpPr>
        <p:spPr>
          <a:xfrm rot="-7260061">
            <a:off x="3695245" y="3578964"/>
            <a:ext cx="1130576" cy="129476"/>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25" name="Google Shape;125;p9"/>
          <p:cNvSpPr/>
          <p:nvPr/>
        </p:nvSpPr>
        <p:spPr>
          <a:xfrm flipH="1" rot="7260061">
            <a:off x="4694362" y="3576573"/>
            <a:ext cx="1130576" cy="129476"/>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26" name="Google Shape;126;p9"/>
          <p:cNvSpPr/>
          <p:nvPr/>
        </p:nvSpPr>
        <p:spPr>
          <a:xfrm flipH="1" rot="8910904">
            <a:off x="5136124" y="3740376"/>
            <a:ext cx="2209193" cy="109615"/>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pic>
        <p:nvPicPr>
          <p:cNvPr descr="https://upload.wikimedia.org/wikipedia/en/thumb/1/1f/Clipboard.svg/1024px-Clipboard.svg.png" id="127" name="Google Shape;127;p9"/>
          <p:cNvPicPr preferRelativeResize="0"/>
          <p:nvPr/>
        </p:nvPicPr>
        <p:blipFill rotWithShape="1">
          <a:blip r:embed="rId3">
            <a:alphaModFix/>
          </a:blip>
          <a:srcRect b="0" l="0" r="0" t="0"/>
          <a:stretch/>
        </p:blipFill>
        <p:spPr>
          <a:xfrm flipH="1">
            <a:off x="4964952" y="4462542"/>
            <a:ext cx="610335" cy="61033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0"/>
          <p:cNvSpPr txBox="1"/>
          <p:nvPr>
            <p:ph type="title"/>
          </p:nvPr>
        </p:nvSpPr>
        <p:spPr>
          <a:xfrm>
            <a:off x="1381250" y="937125"/>
            <a:ext cx="3878399" cy="435599"/>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Lora"/>
              <a:buNone/>
            </a:pPr>
            <a:r>
              <a:rPr b="1" i="0" lang="en-SG" sz="2000" u="none" cap="none" strike="noStrike">
                <a:solidFill>
                  <a:srgbClr val="000000"/>
                </a:solidFill>
                <a:latin typeface="Lora"/>
                <a:ea typeface="Lora"/>
                <a:cs typeface="Lora"/>
                <a:sym typeface="Lora"/>
              </a:rPr>
              <a:t>Solution</a:t>
            </a:r>
            <a:endParaRPr/>
          </a:p>
        </p:txBody>
      </p:sp>
      <p:sp>
        <p:nvSpPr>
          <p:cNvPr id="133" name="Google Shape;133;p10"/>
          <p:cNvSpPr/>
          <p:nvPr/>
        </p:nvSpPr>
        <p:spPr>
          <a:xfrm>
            <a:off x="7236616" y="1725057"/>
            <a:ext cx="723014" cy="712382"/>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34" name="Google Shape;134;p10"/>
          <p:cNvSpPr/>
          <p:nvPr/>
        </p:nvSpPr>
        <p:spPr>
          <a:xfrm>
            <a:off x="7486481" y="1969606"/>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35" name="Google Shape;135;p10"/>
          <p:cNvSpPr/>
          <p:nvPr/>
        </p:nvSpPr>
        <p:spPr>
          <a:xfrm>
            <a:off x="7783793" y="1969606"/>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36" name="Google Shape;136;p10"/>
          <p:cNvSpPr/>
          <p:nvPr/>
        </p:nvSpPr>
        <p:spPr>
          <a:xfrm rot="-3193376">
            <a:off x="7522934" y="2013417"/>
            <a:ext cx="371875" cy="316415"/>
          </a:xfrm>
          <a:prstGeom prst="chord">
            <a:avLst>
              <a:gd fmla="val 3053801" name="adj1"/>
              <a:gd fmla="val 13884063" name="adj2"/>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37" name="Google Shape;137;p10"/>
          <p:cNvSpPr/>
          <p:nvPr/>
        </p:nvSpPr>
        <p:spPr>
          <a:xfrm>
            <a:off x="857693" y="1717145"/>
            <a:ext cx="723014" cy="712382"/>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38" name="Google Shape;138;p10"/>
          <p:cNvSpPr/>
          <p:nvPr/>
        </p:nvSpPr>
        <p:spPr>
          <a:xfrm>
            <a:off x="1107558" y="1961694"/>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39" name="Google Shape;139;p10"/>
          <p:cNvSpPr/>
          <p:nvPr/>
        </p:nvSpPr>
        <p:spPr>
          <a:xfrm>
            <a:off x="1404870" y="1961694"/>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cxnSp>
        <p:nvCxnSpPr>
          <p:cNvPr id="140" name="Google Shape;140;p10"/>
          <p:cNvCxnSpPr/>
          <p:nvPr/>
        </p:nvCxnSpPr>
        <p:spPr>
          <a:xfrm>
            <a:off x="1168295" y="2248774"/>
            <a:ext cx="292396" cy="0"/>
          </a:xfrm>
          <a:prstGeom prst="straightConnector1">
            <a:avLst/>
          </a:prstGeom>
          <a:noFill/>
          <a:ln cap="flat" cmpd="sng" w="50800">
            <a:solidFill>
              <a:srgbClr val="347EB8"/>
            </a:solidFill>
            <a:prstDash val="solid"/>
            <a:round/>
            <a:headEnd len="sm" w="sm" type="none"/>
            <a:tailEnd len="sm" w="sm" type="none"/>
          </a:ln>
        </p:spPr>
      </p:cxnSp>
      <p:sp>
        <p:nvSpPr>
          <p:cNvPr id="141" name="Google Shape;141;p10"/>
          <p:cNvSpPr/>
          <p:nvPr/>
        </p:nvSpPr>
        <p:spPr>
          <a:xfrm>
            <a:off x="1802147" y="1955870"/>
            <a:ext cx="3277973" cy="246778"/>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42" name="Google Shape;142;p10"/>
          <p:cNvSpPr/>
          <p:nvPr/>
        </p:nvSpPr>
        <p:spPr>
          <a:xfrm>
            <a:off x="1681461" y="2160586"/>
            <a:ext cx="3519346" cy="4616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CD00"/>
              </a:buClr>
              <a:buFont typeface="Quattrocento Sans"/>
              <a:buNone/>
            </a:pPr>
            <a:r>
              <a:rPr b="1" i="0" lang="en-SG" sz="2400" u="none" cap="none" strike="noStrike">
                <a:solidFill>
                  <a:srgbClr val="000000"/>
                </a:solidFill>
                <a:highlight>
                  <a:srgbClr val="FFCD00"/>
                </a:highlight>
                <a:latin typeface="Quattrocento Sans"/>
                <a:ea typeface="Quattrocento Sans"/>
                <a:cs typeface="Quattrocento Sans"/>
                <a:sym typeface="Quattrocento Sans"/>
              </a:rPr>
              <a:t>Book, pre-order, and pay</a:t>
            </a:r>
            <a:endParaRPr/>
          </a:p>
        </p:txBody>
      </p:sp>
      <p:sp>
        <p:nvSpPr>
          <p:cNvPr id="143" name="Google Shape;143;p10"/>
          <p:cNvSpPr/>
          <p:nvPr/>
        </p:nvSpPr>
        <p:spPr>
          <a:xfrm>
            <a:off x="4324834" y="4263675"/>
            <a:ext cx="723014" cy="712382"/>
          </a:xfrm>
          <a:prstGeom prst="ellipse">
            <a:avLst/>
          </a:prstGeom>
          <a:solidFill>
            <a:srgbClr val="3A81BA"/>
          </a:solidFill>
          <a:ln cap="flat" cmpd="sng" w="25400">
            <a:solidFill>
              <a:srgbClr val="3A81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44" name="Google Shape;144;p10"/>
          <p:cNvSpPr/>
          <p:nvPr/>
        </p:nvSpPr>
        <p:spPr>
          <a:xfrm>
            <a:off x="4574699" y="4508224"/>
            <a:ext cx="111642" cy="111642"/>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45" name="Google Shape;145;p10"/>
          <p:cNvSpPr/>
          <p:nvPr/>
        </p:nvSpPr>
        <p:spPr>
          <a:xfrm>
            <a:off x="4872011" y="4508224"/>
            <a:ext cx="111642" cy="111642"/>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46" name="Google Shape;146;p10"/>
          <p:cNvSpPr/>
          <p:nvPr/>
        </p:nvSpPr>
        <p:spPr>
          <a:xfrm rot="-3193376">
            <a:off x="4611152" y="4552035"/>
            <a:ext cx="371875" cy="316415"/>
          </a:xfrm>
          <a:prstGeom prst="chord">
            <a:avLst>
              <a:gd fmla="val 3053801" name="adj1"/>
              <a:gd fmla="val 13884063" name="adj2"/>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pic>
        <p:nvPicPr>
          <p:cNvPr descr="https://upload.wikimedia.org/wikipedia/en/thumb/1/1f/Clipboard.svg/1024px-Clipboard.svg.png" id="147" name="Google Shape;147;p10"/>
          <p:cNvPicPr preferRelativeResize="0"/>
          <p:nvPr/>
        </p:nvPicPr>
        <p:blipFill rotWithShape="1">
          <a:blip r:embed="rId3">
            <a:alphaModFix/>
          </a:blip>
          <a:srcRect b="0" l="0" r="0" t="0"/>
          <a:stretch/>
        </p:blipFill>
        <p:spPr>
          <a:xfrm flipH="1">
            <a:off x="4932678" y="4365722"/>
            <a:ext cx="610335" cy="610335"/>
          </a:xfrm>
          <a:prstGeom prst="rect">
            <a:avLst/>
          </a:prstGeom>
          <a:noFill/>
          <a:ln>
            <a:noFill/>
          </a:ln>
        </p:spPr>
      </p:pic>
      <p:sp>
        <p:nvSpPr>
          <p:cNvPr id="148" name="Google Shape;148;p10"/>
          <p:cNvSpPr/>
          <p:nvPr/>
        </p:nvSpPr>
        <p:spPr>
          <a:xfrm>
            <a:off x="5421698" y="1721015"/>
            <a:ext cx="723014" cy="712382"/>
          </a:xfrm>
          <a:prstGeom prst="ellipse">
            <a:avLst/>
          </a:prstGeom>
          <a:solidFill>
            <a:srgbClr val="FFCD00"/>
          </a:solidFill>
          <a:ln cap="flat" cmpd="sng" w="25400">
            <a:solidFill>
              <a:srgbClr val="FFCD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49" name="Google Shape;149;p10"/>
          <p:cNvSpPr/>
          <p:nvPr/>
        </p:nvSpPr>
        <p:spPr>
          <a:xfrm>
            <a:off x="5671563" y="1965564"/>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50" name="Google Shape;150;p10"/>
          <p:cNvSpPr/>
          <p:nvPr/>
        </p:nvSpPr>
        <p:spPr>
          <a:xfrm>
            <a:off x="5968875" y="1965564"/>
            <a:ext cx="111642" cy="111642"/>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51" name="Google Shape;151;p10"/>
          <p:cNvSpPr/>
          <p:nvPr/>
        </p:nvSpPr>
        <p:spPr>
          <a:xfrm rot="7312383">
            <a:off x="5522496" y="1622369"/>
            <a:ext cx="619672" cy="722430"/>
          </a:xfrm>
          <a:prstGeom prst="arc">
            <a:avLst>
              <a:gd fmla="val 16200000" name="adj1"/>
              <a:gd fmla="val 21577866" name="adj2"/>
            </a:avLst>
          </a:prstGeom>
          <a:noFill/>
          <a:ln cap="flat" cmpd="sng" w="50800">
            <a:solidFill>
              <a:srgbClr val="347EB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dk1"/>
              </a:solidFill>
              <a:latin typeface="Arial"/>
              <a:ea typeface="Arial"/>
              <a:cs typeface="Arial"/>
              <a:sym typeface="Arial"/>
            </a:endParaRPr>
          </a:p>
        </p:txBody>
      </p:sp>
      <p:sp>
        <p:nvSpPr>
          <p:cNvPr id="152" name="Google Shape;152;p10"/>
          <p:cNvSpPr/>
          <p:nvPr/>
        </p:nvSpPr>
        <p:spPr>
          <a:xfrm rot="-3923211">
            <a:off x="4372308" y="3261252"/>
            <a:ext cx="1785840" cy="211729"/>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53" name="Google Shape;153;p10"/>
          <p:cNvSpPr/>
          <p:nvPr/>
        </p:nvSpPr>
        <p:spPr>
          <a:xfrm>
            <a:off x="6567634" y="1972326"/>
            <a:ext cx="404037" cy="202019"/>
          </a:xfrm>
          <a:prstGeom prst="rightArrow">
            <a:avLst>
              <a:gd fmla="val 50000" name="adj1"/>
              <a:gd fmla="val 50000" name="adj2"/>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chemeClr val="lt1"/>
              </a:solidFill>
              <a:latin typeface="Arial"/>
              <a:ea typeface="Arial"/>
              <a:cs typeface="Arial"/>
              <a:sym typeface="Arial"/>
            </a:endParaRPr>
          </a:p>
        </p:txBody>
      </p:sp>
      <p:sp>
        <p:nvSpPr>
          <p:cNvPr id="154" name="Google Shape;154;p10"/>
          <p:cNvSpPr txBox="1"/>
          <p:nvPr/>
        </p:nvSpPr>
        <p:spPr>
          <a:xfrm>
            <a:off x="6464563" y="2160575"/>
            <a:ext cx="610200" cy="61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CD00"/>
              </a:buClr>
              <a:buFont typeface="Quattrocento Sans"/>
              <a:buNone/>
            </a:pPr>
            <a:r>
              <a:rPr b="1" lang="en-SG" sz="2400">
                <a:latin typeface="Quattrocento Sans"/>
                <a:ea typeface="Quattrocento Sans"/>
                <a:cs typeface="Quattrocento Sans"/>
                <a:sym typeface="Quattrocento Sans"/>
              </a:rPr>
              <a:t>E</a:t>
            </a:r>
            <a:r>
              <a:rPr b="1" i="0" lang="en-SG" sz="2400" u="none" cap="none" strike="noStrike">
                <a:solidFill>
                  <a:srgbClr val="000000"/>
                </a:solidFill>
                <a:latin typeface="Quattrocento Sans"/>
                <a:ea typeface="Quattrocento Sans"/>
                <a:cs typeface="Quattrocento Sans"/>
                <a:sym typeface="Quattrocento Sans"/>
              </a:rPr>
              <a:t>at</a:t>
            </a:r>
            <a:endParaRPr b="1" i="0" sz="2400" u="none" cap="none" strike="noStrike">
              <a:solidFill>
                <a:srgbClr val="000000"/>
              </a:solidFill>
              <a:latin typeface="Quattrocento Sans"/>
              <a:ea typeface="Quattrocento Sans"/>
              <a:cs typeface="Quattrocento Sans"/>
              <a:sym typeface="Quattrocento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1"/>
          <p:cNvSpPr txBox="1"/>
          <p:nvPr>
            <p:ph type="title"/>
          </p:nvPr>
        </p:nvSpPr>
        <p:spPr>
          <a:xfrm>
            <a:off x="1381250" y="922668"/>
            <a:ext cx="3878399" cy="435599"/>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Lora"/>
              <a:buNone/>
            </a:pPr>
            <a:r>
              <a:rPr b="1" i="0" lang="en-SG" sz="2000" u="none" cap="none" strike="noStrike">
                <a:solidFill>
                  <a:srgbClr val="000000"/>
                </a:solidFill>
                <a:latin typeface="Lora"/>
                <a:ea typeface="Lora"/>
                <a:cs typeface="Lora"/>
                <a:sym typeface="Lora"/>
              </a:rPr>
              <a:t>Research</a:t>
            </a:r>
            <a:endParaRPr/>
          </a:p>
        </p:txBody>
      </p:sp>
      <p:pic>
        <p:nvPicPr>
          <p:cNvPr descr="Double Diamond 2.png" id="160" name="Google Shape;160;p11"/>
          <p:cNvPicPr preferRelativeResize="0"/>
          <p:nvPr/>
        </p:nvPicPr>
        <p:blipFill>
          <a:blip r:embed="rId3">
            <a:alphaModFix/>
          </a:blip>
          <a:stretch>
            <a:fillRect/>
          </a:stretch>
        </p:blipFill>
        <p:spPr>
          <a:xfrm>
            <a:off x="2164075" y="1418000"/>
            <a:ext cx="4815825" cy="36480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2"/>
          <p:cNvSpPr txBox="1"/>
          <p:nvPr>
            <p:ph type="title"/>
          </p:nvPr>
        </p:nvSpPr>
        <p:spPr>
          <a:xfrm>
            <a:off x="1381250" y="922668"/>
            <a:ext cx="3878399" cy="435599"/>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Lora"/>
              <a:buNone/>
            </a:pPr>
            <a:r>
              <a:rPr lang="en-SG"/>
              <a:t>Persona</a:t>
            </a:r>
            <a:endParaRPr/>
          </a:p>
        </p:txBody>
      </p:sp>
      <p:sp>
        <p:nvSpPr>
          <p:cNvPr id="166" name="Google Shape;166;p12"/>
          <p:cNvSpPr txBox="1"/>
          <p:nvPr/>
        </p:nvSpPr>
        <p:spPr>
          <a:xfrm>
            <a:off x="189475" y="1450600"/>
            <a:ext cx="2517300" cy="2939400"/>
          </a:xfrm>
          <a:prstGeom prst="rect">
            <a:avLst/>
          </a:prstGeom>
          <a:solidFill>
            <a:srgbClr val="FFFFFF"/>
          </a:solidFill>
          <a:ln>
            <a:noFill/>
          </a:ln>
        </p:spPr>
        <p:txBody>
          <a:bodyPr anchorCtr="0" anchor="t" bIns="91425" lIns="91425" spcFirstLastPara="1" rIns="91425" wrap="square" tIns="91425">
            <a:noAutofit/>
          </a:bodyPr>
          <a:lstStyle/>
          <a:p>
            <a:pPr indent="-304800" lvl="0" marL="457200" rtl="0" algn="l">
              <a:lnSpc>
                <a:spcPct val="120000"/>
              </a:lnSpc>
              <a:spcBef>
                <a:spcPts val="0"/>
              </a:spcBef>
              <a:spcAft>
                <a:spcPts val="0"/>
              </a:spcAft>
              <a:buSzPts val="1200"/>
              <a:buChar char="-"/>
            </a:pPr>
            <a:r>
              <a:rPr lang="en-SG" sz="1200">
                <a:highlight>
                  <a:srgbClr val="FFFFFF"/>
                </a:highlight>
              </a:rPr>
              <a:t>Maximising his time getting a queue number, while he can do something other activities (eg shopping..etc)</a:t>
            </a:r>
            <a:endParaRPr sz="1200">
              <a:highlight>
                <a:srgbClr val="FFFFFF"/>
              </a:highlight>
            </a:endParaRPr>
          </a:p>
          <a:p>
            <a:pPr indent="0" lvl="0" marL="0" rtl="0" algn="l">
              <a:lnSpc>
                <a:spcPct val="120000"/>
              </a:lnSpc>
              <a:spcBef>
                <a:spcPts val="1100"/>
              </a:spcBef>
              <a:spcAft>
                <a:spcPts val="0"/>
              </a:spcAft>
              <a:buNone/>
            </a:pPr>
            <a:r>
              <a:t/>
            </a:r>
            <a:endParaRPr sz="1200">
              <a:highlight>
                <a:srgbClr val="FFFFFF"/>
              </a:highlight>
            </a:endParaRPr>
          </a:p>
          <a:p>
            <a:pPr indent="-304800" lvl="0" marL="457200" rtl="0" algn="l">
              <a:lnSpc>
                <a:spcPct val="120000"/>
              </a:lnSpc>
              <a:spcBef>
                <a:spcPts val="1100"/>
              </a:spcBef>
              <a:spcAft>
                <a:spcPts val="0"/>
              </a:spcAft>
              <a:buSzPts val="1200"/>
              <a:buChar char="-"/>
            </a:pPr>
            <a:r>
              <a:rPr lang="en-SG" sz="1200">
                <a:highlight>
                  <a:srgbClr val="FFFFFF"/>
                </a:highlight>
              </a:rPr>
              <a:t>Advance Ordering to provide convenience</a:t>
            </a:r>
            <a:endParaRPr sz="1200">
              <a:highlight>
                <a:srgbClr val="FFFFFF"/>
              </a:highlight>
            </a:endParaRPr>
          </a:p>
          <a:p>
            <a:pPr indent="0" lvl="0" marL="0" rtl="0" algn="l">
              <a:lnSpc>
                <a:spcPct val="120000"/>
              </a:lnSpc>
              <a:spcBef>
                <a:spcPts val="1100"/>
              </a:spcBef>
              <a:spcAft>
                <a:spcPts val="1100"/>
              </a:spcAft>
              <a:buNone/>
            </a:pPr>
            <a:r>
              <a:t/>
            </a:r>
            <a:endParaRPr sz="1200">
              <a:solidFill>
                <a:schemeClr val="dk1"/>
              </a:solidFill>
              <a:highlight>
                <a:srgbClr val="FFFFFF"/>
              </a:highlight>
            </a:endParaRPr>
          </a:p>
        </p:txBody>
      </p:sp>
      <p:pic>
        <p:nvPicPr>
          <p:cNvPr descr="persona.png" id="167" name="Google Shape;167;p12"/>
          <p:cNvPicPr preferRelativeResize="0"/>
          <p:nvPr/>
        </p:nvPicPr>
        <p:blipFill>
          <a:blip r:embed="rId3">
            <a:alphaModFix/>
          </a:blip>
          <a:stretch>
            <a:fillRect/>
          </a:stretch>
        </p:blipFill>
        <p:spPr>
          <a:xfrm>
            <a:off x="2706775" y="800887"/>
            <a:ext cx="6437223" cy="382538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3"/>
          <p:cNvSpPr txBox="1"/>
          <p:nvPr>
            <p:ph type="title"/>
          </p:nvPr>
        </p:nvSpPr>
        <p:spPr>
          <a:xfrm>
            <a:off x="1381250" y="922668"/>
            <a:ext cx="3878400" cy="435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Font typeface="Lora"/>
              <a:buNone/>
            </a:pPr>
            <a:r>
              <a:rPr lang="en-SG">
                <a:solidFill>
                  <a:schemeClr val="dk1"/>
                </a:solidFill>
              </a:rPr>
              <a:t>App Work Flow</a:t>
            </a:r>
            <a:endParaRPr b="1" i="0" sz="2000" u="none" cap="none" strike="noStrike">
              <a:solidFill>
                <a:schemeClr val="dk1"/>
              </a:solidFill>
              <a:latin typeface="Lora"/>
              <a:ea typeface="Lora"/>
              <a:cs typeface="Lora"/>
              <a:sym typeface="Lora"/>
            </a:endParaRPr>
          </a:p>
        </p:txBody>
      </p:sp>
      <p:sp>
        <p:nvSpPr>
          <p:cNvPr id="173" name="Google Shape;173;p13"/>
          <p:cNvSpPr/>
          <p:nvPr/>
        </p:nvSpPr>
        <p:spPr>
          <a:xfrm>
            <a:off x="5" y="1758192"/>
            <a:ext cx="1598037" cy="3363029"/>
          </a:xfrm>
          <a:custGeom>
            <a:rect b="b" l="l" r="r" t="t"/>
            <a:pathLst>
              <a:path extrusionOk="0" h="120000" w="120000">
                <a:moveTo>
                  <a:pt x="59845" y="4765"/>
                </a:moveTo>
                <a:lnTo>
                  <a:pt x="60782" y="4912"/>
                </a:lnTo>
                <a:lnTo>
                  <a:pt x="61723" y="5062"/>
                </a:lnTo>
                <a:lnTo>
                  <a:pt x="62037" y="5509"/>
                </a:lnTo>
                <a:lnTo>
                  <a:pt x="62351" y="5956"/>
                </a:lnTo>
                <a:lnTo>
                  <a:pt x="62037" y="6402"/>
                </a:lnTo>
                <a:lnTo>
                  <a:pt x="61723" y="6849"/>
                </a:lnTo>
                <a:lnTo>
                  <a:pt x="60782" y="6998"/>
                </a:lnTo>
                <a:lnTo>
                  <a:pt x="59845" y="7147"/>
                </a:lnTo>
                <a:lnTo>
                  <a:pt x="58903" y="6998"/>
                </a:lnTo>
                <a:lnTo>
                  <a:pt x="58276" y="6849"/>
                </a:lnTo>
                <a:lnTo>
                  <a:pt x="57652" y="6402"/>
                </a:lnTo>
                <a:lnTo>
                  <a:pt x="57339" y="5956"/>
                </a:lnTo>
                <a:lnTo>
                  <a:pt x="57652" y="5509"/>
                </a:lnTo>
                <a:lnTo>
                  <a:pt x="58276" y="5062"/>
                </a:lnTo>
                <a:lnTo>
                  <a:pt x="58903" y="4912"/>
                </a:lnTo>
                <a:lnTo>
                  <a:pt x="59845" y="4765"/>
                </a:lnTo>
                <a:close/>
                <a:moveTo>
                  <a:pt x="68928" y="9825"/>
                </a:moveTo>
                <a:lnTo>
                  <a:pt x="69242" y="9974"/>
                </a:lnTo>
                <a:lnTo>
                  <a:pt x="69556" y="10273"/>
                </a:lnTo>
                <a:lnTo>
                  <a:pt x="69870" y="10422"/>
                </a:lnTo>
                <a:lnTo>
                  <a:pt x="69556" y="10720"/>
                </a:lnTo>
                <a:lnTo>
                  <a:pt x="69242" y="11018"/>
                </a:lnTo>
                <a:lnTo>
                  <a:pt x="68928" y="11018"/>
                </a:lnTo>
                <a:lnTo>
                  <a:pt x="68305" y="11165"/>
                </a:lnTo>
                <a:lnTo>
                  <a:pt x="51071" y="11165"/>
                </a:lnTo>
                <a:lnTo>
                  <a:pt x="50443" y="11018"/>
                </a:lnTo>
                <a:lnTo>
                  <a:pt x="50129" y="11018"/>
                </a:lnTo>
                <a:lnTo>
                  <a:pt x="49820" y="10720"/>
                </a:lnTo>
                <a:lnTo>
                  <a:pt x="49506" y="10422"/>
                </a:lnTo>
                <a:lnTo>
                  <a:pt x="49820" y="10273"/>
                </a:lnTo>
                <a:lnTo>
                  <a:pt x="50129" y="9974"/>
                </a:lnTo>
                <a:lnTo>
                  <a:pt x="50443" y="9825"/>
                </a:lnTo>
                <a:close/>
                <a:moveTo>
                  <a:pt x="110602" y="17122"/>
                </a:moveTo>
                <a:lnTo>
                  <a:pt x="110602" y="17271"/>
                </a:lnTo>
                <a:lnTo>
                  <a:pt x="110602" y="102581"/>
                </a:lnTo>
                <a:lnTo>
                  <a:pt x="110602" y="102728"/>
                </a:lnTo>
                <a:lnTo>
                  <a:pt x="9088" y="102728"/>
                </a:lnTo>
                <a:lnTo>
                  <a:pt x="9088" y="102581"/>
                </a:lnTo>
                <a:lnTo>
                  <a:pt x="9088" y="17271"/>
                </a:lnTo>
                <a:lnTo>
                  <a:pt x="9088" y="17122"/>
                </a:lnTo>
                <a:close/>
                <a:moveTo>
                  <a:pt x="57962" y="106452"/>
                </a:moveTo>
                <a:lnTo>
                  <a:pt x="56083" y="106748"/>
                </a:lnTo>
                <a:lnTo>
                  <a:pt x="54519" y="107195"/>
                </a:lnTo>
                <a:lnTo>
                  <a:pt x="52949" y="107790"/>
                </a:lnTo>
                <a:lnTo>
                  <a:pt x="52012" y="108386"/>
                </a:lnTo>
                <a:lnTo>
                  <a:pt x="51071" y="109279"/>
                </a:lnTo>
                <a:lnTo>
                  <a:pt x="50443" y="110025"/>
                </a:lnTo>
                <a:lnTo>
                  <a:pt x="50129" y="111066"/>
                </a:lnTo>
                <a:lnTo>
                  <a:pt x="50443" y="111959"/>
                </a:lnTo>
                <a:lnTo>
                  <a:pt x="51071" y="112852"/>
                </a:lnTo>
                <a:lnTo>
                  <a:pt x="52012" y="113597"/>
                </a:lnTo>
                <a:lnTo>
                  <a:pt x="52949" y="114192"/>
                </a:lnTo>
                <a:lnTo>
                  <a:pt x="54519" y="114788"/>
                </a:lnTo>
                <a:lnTo>
                  <a:pt x="56083" y="115236"/>
                </a:lnTo>
                <a:lnTo>
                  <a:pt x="57962" y="115532"/>
                </a:lnTo>
                <a:lnTo>
                  <a:pt x="59845" y="115681"/>
                </a:lnTo>
                <a:lnTo>
                  <a:pt x="61723" y="115532"/>
                </a:lnTo>
                <a:lnTo>
                  <a:pt x="63602" y="115236"/>
                </a:lnTo>
                <a:lnTo>
                  <a:pt x="65171" y="114788"/>
                </a:lnTo>
                <a:lnTo>
                  <a:pt x="66736" y="114192"/>
                </a:lnTo>
                <a:lnTo>
                  <a:pt x="67991" y="113597"/>
                </a:lnTo>
                <a:lnTo>
                  <a:pt x="68928" y="112852"/>
                </a:lnTo>
                <a:lnTo>
                  <a:pt x="69242" y="111959"/>
                </a:lnTo>
                <a:lnTo>
                  <a:pt x="69556" y="111066"/>
                </a:lnTo>
                <a:lnTo>
                  <a:pt x="69242" y="110025"/>
                </a:lnTo>
                <a:lnTo>
                  <a:pt x="68928" y="109279"/>
                </a:lnTo>
                <a:lnTo>
                  <a:pt x="67991" y="108386"/>
                </a:lnTo>
                <a:lnTo>
                  <a:pt x="66736" y="107790"/>
                </a:lnTo>
                <a:lnTo>
                  <a:pt x="65171" y="107195"/>
                </a:lnTo>
                <a:lnTo>
                  <a:pt x="63602" y="106748"/>
                </a:lnTo>
                <a:lnTo>
                  <a:pt x="61723" y="106452"/>
                </a:lnTo>
                <a:close/>
                <a:moveTo>
                  <a:pt x="59845" y="106004"/>
                </a:moveTo>
                <a:lnTo>
                  <a:pt x="62037" y="106153"/>
                </a:lnTo>
                <a:lnTo>
                  <a:pt x="63916" y="106452"/>
                </a:lnTo>
                <a:lnTo>
                  <a:pt x="65799" y="106897"/>
                </a:lnTo>
                <a:lnTo>
                  <a:pt x="67364" y="107494"/>
                </a:lnTo>
                <a:lnTo>
                  <a:pt x="68614" y="108237"/>
                </a:lnTo>
                <a:lnTo>
                  <a:pt x="69556" y="109130"/>
                </a:lnTo>
                <a:lnTo>
                  <a:pt x="70184" y="110025"/>
                </a:lnTo>
                <a:lnTo>
                  <a:pt x="70498" y="111066"/>
                </a:lnTo>
                <a:lnTo>
                  <a:pt x="70184" y="111959"/>
                </a:lnTo>
                <a:lnTo>
                  <a:pt x="69556" y="113001"/>
                </a:lnTo>
                <a:lnTo>
                  <a:pt x="68614" y="113747"/>
                </a:lnTo>
                <a:lnTo>
                  <a:pt x="67364" y="114490"/>
                </a:lnTo>
                <a:lnTo>
                  <a:pt x="65799" y="115087"/>
                </a:lnTo>
                <a:lnTo>
                  <a:pt x="63916" y="115532"/>
                </a:lnTo>
                <a:lnTo>
                  <a:pt x="62037" y="115830"/>
                </a:lnTo>
                <a:lnTo>
                  <a:pt x="59845" y="115979"/>
                </a:lnTo>
                <a:lnTo>
                  <a:pt x="57962" y="115830"/>
                </a:lnTo>
                <a:lnTo>
                  <a:pt x="55769" y="115532"/>
                </a:lnTo>
                <a:lnTo>
                  <a:pt x="54205" y="115087"/>
                </a:lnTo>
                <a:lnTo>
                  <a:pt x="52635" y="114490"/>
                </a:lnTo>
                <a:lnTo>
                  <a:pt x="51385" y="113747"/>
                </a:lnTo>
                <a:lnTo>
                  <a:pt x="50443" y="113001"/>
                </a:lnTo>
                <a:lnTo>
                  <a:pt x="49820" y="111959"/>
                </a:lnTo>
                <a:lnTo>
                  <a:pt x="49506" y="111066"/>
                </a:lnTo>
                <a:lnTo>
                  <a:pt x="49820" y="110025"/>
                </a:lnTo>
                <a:lnTo>
                  <a:pt x="50443" y="109130"/>
                </a:lnTo>
                <a:lnTo>
                  <a:pt x="51385" y="108237"/>
                </a:lnTo>
                <a:lnTo>
                  <a:pt x="52635" y="107494"/>
                </a:lnTo>
                <a:lnTo>
                  <a:pt x="54205" y="106897"/>
                </a:lnTo>
                <a:lnTo>
                  <a:pt x="55769" y="106452"/>
                </a:lnTo>
                <a:lnTo>
                  <a:pt x="57962" y="106153"/>
                </a:lnTo>
                <a:lnTo>
                  <a:pt x="59845" y="106004"/>
                </a:lnTo>
                <a:close/>
                <a:moveTo>
                  <a:pt x="18176" y="1489"/>
                </a:moveTo>
                <a:lnTo>
                  <a:pt x="15042" y="1638"/>
                </a:lnTo>
                <a:lnTo>
                  <a:pt x="12222" y="2085"/>
                </a:lnTo>
                <a:lnTo>
                  <a:pt x="9715" y="2680"/>
                </a:lnTo>
                <a:lnTo>
                  <a:pt x="7523" y="3572"/>
                </a:lnTo>
                <a:lnTo>
                  <a:pt x="5954" y="4616"/>
                </a:lnTo>
                <a:lnTo>
                  <a:pt x="4389" y="5807"/>
                </a:lnTo>
                <a:lnTo>
                  <a:pt x="3447" y="7147"/>
                </a:lnTo>
                <a:lnTo>
                  <a:pt x="3447" y="8487"/>
                </a:lnTo>
                <a:lnTo>
                  <a:pt x="3447" y="111365"/>
                </a:lnTo>
                <a:lnTo>
                  <a:pt x="3447" y="112705"/>
                </a:lnTo>
                <a:lnTo>
                  <a:pt x="4389" y="114043"/>
                </a:lnTo>
                <a:lnTo>
                  <a:pt x="5954" y="115236"/>
                </a:lnTo>
                <a:lnTo>
                  <a:pt x="7523" y="116278"/>
                </a:lnTo>
                <a:lnTo>
                  <a:pt x="9715" y="117170"/>
                </a:lnTo>
                <a:lnTo>
                  <a:pt x="12222" y="117767"/>
                </a:lnTo>
                <a:lnTo>
                  <a:pt x="15042" y="118212"/>
                </a:lnTo>
                <a:lnTo>
                  <a:pt x="18176" y="118361"/>
                </a:lnTo>
                <a:lnTo>
                  <a:pt x="101828" y="118361"/>
                </a:lnTo>
                <a:lnTo>
                  <a:pt x="104962" y="118212"/>
                </a:lnTo>
                <a:lnTo>
                  <a:pt x="107782" y="117767"/>
                </a:lnTo>
                <a:lnTo>
                  <a:pt x="110288" y="117170"/>
                </a:lnTo>
                <a:lnTo>
                  <a:pt x="112481" y="116278"/>
                </a:lnTo>
                <a:lnTo>
                  <a:pt x="114045" y="115236"/>
                </a:lnTo>
                <a:lnTo>
                  <a:pt x="115615" y="114043"/>
                </a:lnTo>
                <a:lnTo>
                  <a:pt x="116552" y="112705"/>
                </a:lnTo>
                <a:lnTo>
                  <a:pt x="116866" y="111365"/>
                </a:lnTo>
                <a:lnTo>
                  <a:pt x="116866" y="8487"/>
                </a:lnTo>
                <a:lnTo>
                  <a:pt x="116552" y="7147"/>
                </a:lnTo>
                <a:lnTo>
                  <a:pt x="115615" y="5807"/>
                </a:lnTo>
                <a:lnTo>
                  <a:pt x="114045" y="4616"/>
                </a:lnTo>
                <a:lnTo>
                  <a:pt x="112481" y="3572"/>
                </a:lnTo>
                <a:lnTo>
                  <a:pt x="110288" y="2680"/>
                </a:lnTo>
                <a:lnTo>
                  <a:pt x="107782" y="2085"/>
                </a:lnTo>
                <a:lnTo>
                  <a:pt x="104962" y="1638"/>
                </a:lnTo>
                <a:lnTo>
                  <a:pt x="101828" y="1489"/>
                </a:lnTo>
                <a:close/>
                <a:moveTo>
                  <a:pt x="101828" y="1190"/>
                </a:moveTo>
                <a:lnTo>
                  <a:pt x="104962" y="1340"/>
                </a:lnTo>
                <a:lnTo>
                  <a:pt x="108091" y="1787"/>
                </a:lnTo>
                <a:lnTo>
                  <a:pt x="110602" y="2381"/>
                </a:lnTo>
                <a:lnTo>
                  <a:pt x="112795" y="3276"/>
                </a:lnTo>
                <a:lnTo>
                  <a:pt x="114673" y="4467"/>
                </a:lnTo>
                <a:lnTo>
                  <a:pt x="116238" y="5658"/>
                </a:lnTo>
                <a:lnTo>
                  <a:pt x="117179" y="6998"/>
                </a:lnTo>
                <a:lnTo>
                  <a:pt x="117493" y="8487"/>
                </a:lnTo>
                <a:lnTo>
                  <a:pt x="117493" y="111365"/>
                </a:lnTo>
                <a:lnTo>
                  <a:pt x="117179" y="112852"/>
                </a:lnTo>
                <a:lnTo>
                  <a:pt x="116238" y="114192"/>
                </a:lnTo>
                <a:lnTo>
                  <a:pt x="114673" y="115532"/>
                </a:lnTo>
                <a:lnTo>
                  <a:pt x="112795" y="116574"/>
                </a:lnTo>
                <a:lnTo>
                  <a:pt x="110602" y="117468"/>
                </a:lnTo>
                <a:lnTo>
                  <a:pt x="108091" y="118212"/>
                </a:lnTo>
                <a:lnTo>
                  <a:pt x="104962" y="118659"/>
                </a:lnTo>
                <a:lnTo>
                  <a:pt x="101828" y="118809"/>
                </a:lnTo>
                <a:lnTo>
                  <a:pt x="18176" y="118809"/>
                </a:lnTo>
                <a:lnTo>
                  <a:pt x="15042" y="118659"/>
                </a:lnTo>
                <a:lnTo>
                  <a:pt x="11908" y="118212"/>
                </a:lnTo>
                <a:lnTo>
                  <a:pt x="9401" y="117468"/>
                </a:lnTo>
                <a:lnTo>
                  <a:pt x="7209" y="116574"/>
                </a:lnTo>
                <a:lnTo>
                  <a:pt x="5326" y="115532"/>
                </a:lnTo>
                <a:lnTo>
                  <a:pt x="3761" y="114192"/>
                </a:lnTo>
                <a:lnTo>
                  <a:pt x="2820" y="112852"/>
                </a:lnTo>
                <a:lnTo>
                  <a:pt x="2506" y="111365"/>
                </a:lnTo>
                <a:lnTo>
                  <a:pt x="2506" y="8487"/>
                </a:lnTo>
                <a:lnTo>
                  <a:pt x="2820" y="6998"/>
                </a:lnTo>
                <a:lnTo>
                  <a:pt x="3761" y="5658"/>
                </a:lnTo>
                <a:lnTo>
                  <a:pt x="5326" y="4467"/>
                </a:lnTo>
                <a:lnTo>
                  <a:pt x="7209" y="3276"/>
                </a:lnTo>
                <a:lnTo>
                  <a:pt x="9401" y="2381"/>
                </a:lnTo>
                <a:lnTo>
                  <a:pt x="11908" y="1787"/>
                </a:lnTo>
                <a:lnTo>
                  <a:pt x="15042" y="1340"/>
                </a:lnTo>
                <a:lnTo>
                  <a:pt x="18176" y="1190"/>
                </a:lnTo>
                <a:close/>
                <a:moveTo>
                  <a:pt x="18176" y="0"/>
                </a:moveTo>
                <a:lnTo>
                  <a:pt x="14414" y="149"/>
                </a:lnTo>
                <a:lnTo>
                  <a:pt x="11280" y="596"/>
                </a:lnTo>
                <a:lnTo>
                  <a:pt x="8146" y="1340"/>
                </a:lnTo>
                <a:lnTo>
                  <a:pt x="5326" y="2531"/>
                </a:lnTo>
                <a:lnTo>
                  <a:pt x="3133" y="3721"/>
                </a:lnTo>
                <a:lnTo>
                  <a:pt x="1255" y="5211"/>
                </a:lnTo>
                <a:lnTo>
                  <a:pt x="313" y="6849"/>
                </a:lnTo>
                <a:lnTo>
                  <a:pt x="0" y="8487"/>
                </a:lnTo>
                <a:lnTo>
                  <a:pt x="0" y="111365"/>
                </a:lnTo>
                <a:lnTo>
                  <a:pt x="313" y="113001"/>
                </a:lnTo>
                <a:lnTo>
                  <a:pt x="1255" y="114639"/>
                </a:lnTo>
                <a:lnTo>
                  <a:pt x="3133" y="116128"/>
                </a:lnTo>
                <a:lnTo>
                  <a:pt x="5326" y="117468"/>
                </a:lnTo>
                <a:lnTo>
                  <a:pt x="8146" y="118510"/>
                </a:lnTo>
                <a:lnTo>
                  <a:pt x="11280" y="119254"/>
                </a:lnTo>
                <a:lnTo>
                  <a:pt x="14414" y="119850"/>
                </a:lnTo>
                <a:lnTo>
                  <a:pt x="18176" y="120000"/>
                </a:lnTo>
                <a:lnTo>
                  <a:pt x="101828" y="120000"/>
                </a:lnTo>
                <a:lnTo>
                  <a:pt x="105585" y="119850"/>
                </a:lnTo>
                <a:lnTo>
                  <a:pt x="108719" y="119254"/>
                </a:lnTo>
                <a:lnTo>
                  <a:pt x="111853" y="118510"/>
                </a:lnTo>
                <a:lnTo>
                  <a:pt x="114673" y="117468"/>
                </a:lnTo>
                <a:lnTo>
                  <a:pt x="116866" y="116128"/>
                </a:lnTo>
                <a:lnTo>
                  <a:pt x="118744" y="114639"/>
                </a:lnTo>
                <a:lnTo>
                  <a:pt x="119686" y="113001"/>
                </a:lnTo>
                <a:lnTo>
                  <a:pt x="119999" y="111365"/>
                </a:lnTo>
                <a:lnTo>
                  <a:pt x="119999" y="8487"/>
                </a:lnTo>
                <a:lnTo>
                  <a:pt x="119686" y="6849"/>
                </a:lnTo>
                <a:lnTo>
                  <a:pt x="118744" y="5211"/>
                </a:lnTo>
                <a:lnTo>
                  <a:pt x="116866" y="3721"/>
                </a:lnTo>
                <a:lnTo>
                  <a:pt x="114673" y="2531"/>
                </a:lnTo>
                <a:lnTo>
                  <a:pt x="111853" y="1340"/>
                </a:lnTo>
                <a:lnTo>
                  <a:pt x="108719" y="596"/>
                </a:lnTo>
                <a:lnTo>
                  <a:pt x="105585" y="149"/>
                </a:lnTo>
                <a:lnTo>
                  <a:pt x="101828" y="0"/>
                </a:lnTo>
                <a:close/>
              </a:path>
            </a:pathLst>
          </a:cu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pic>
        <p:nvPicPr>
          <p:cNvPr id="174" name="Google Shape;174;p13"/>
          <p:cNvPicPr preferRelativeResize="0"/>
          <p:nvPr/>
        </p:nvPicPr>
        <p:blipFill>
          <a:blip r:embed="rId3">
            <a:alphaModFix/>
          </a:blip>
          <a:stretch>
            <a:fillRect/>
          </a:stretch>
        </p:blipFill>
        <p:spPr>
          <a:xfrm>
            <a:off x="122986" y="2237219"/>
            <a:ext cx="1352084" cy="2404929"/>
          </a:xfrm>
          <a:prstGeom prst="rect">
            <a:avLst/>
          </a:prstGeom>
          <a:noFill/>
          <a:ln>
            <a:noFill/>
          </a:ln>
        </p:spPr>
      </p:pic>
      <p:grpSp>
        <p:nvGrpSpPr>
          <p:cNvPr id="175" name="Google Shape;175;p13"/>
          <p:cNvGrpSpPr/>
          <p:nvPr/>
        </p:nvGrpSpPr>
        <p:grpSpPr>
          <a:xfrm>
            <a:off x="1840429" y="1758192"/>
            <a:ext cx="1598037" cy="3363029"/>
            <a:chOff x="2089070" y="1296411"/>
            <a:chExt cx="1863600" cy="3921900"/>
          </a:xfrm>
        </p:grpSpPr>
        <p:pic>
          <p:nvPicPr>
            <p:cNvPr id="176" name="Google Shape;176;p13"/>
            <p:cNvPicPr preferRelativeResize="0"/>
            <p:nvPr/>
          </p:nvPicPr>
          <p:blipFill>
            <a:blip r:embed="rId4">
              <a:alphaModFix/>
            </a:blip>
            <a:stretch>
              <a:fillRect/>
            </a:stretch>
          </p:blipFill>
          <p:spPr>
            <a:xfrm>
              <a:off x="2232475" y="1855050"/>
              <a:ext cx="1576776" cy="2804575"/>
            </a:xfrm>
            <a:prstGeom prst="rect">
              <a:avLst/>
            </a:prstGeom>
            <a:noFill/>
            <a:ln>
              <a:noFill/>
            </a:ln>
          </p:spPr>
        </p:pic>
        <p:sp>
          <p:nvSpPr>
            <p:cNvPr id="177" name="Google Shape;177;p13"/>
            <p:cNvSpPr/>
            <p:nvPr/>
          </p:nvSpPr>
          <p:spPr>
            <a:xfrm>
              <a:off x="2089070" y="1296411"/>
              <a:ext cx="1863600" cy="3921900"/>
            </a:xfrm>
            <a:custGeom>
              <a:rect b="b" l="l" r="r" t="t"/>
              <a:pathLst>
                <a:path extrusionOk="0" h="120000" w="120000">
                  <a:moveTo>
                    <a:pt x="59845" y="4765"/>
                  </a:moveTo>
                  <a:lnTo>
                    <a:pt x="60782" y="4912"/>
                  </a:lnTo>
                  <a:lnTo>
                    <a:pt x="61723" y="5062"/>
                  </a:lnTo>
                  <a:lnTo>
                    <a:pt x="62037" y="5509"/>
                  </a:lnTo>
                  <a:lnTo>
                    <a:pt x="62351" y="5956"/>
                  </a:lnTo>
                  <a:lnTo>
                    <a:pt x="62037" y="6402"/>
                  </a:lnTo>
                  <a:lnTo>
                    <a:pt x="61723" y="6849"/>
                  </a:lnTo>
                  <a:lnTo>
                    <a:pt x="60782" y="6998"/>
                  </a:lnTo>
                  <a:lnTo>
                    <a:pt x="59845" y="7147"/>
                  </a:lnTo>
                  <a:lnTo>
                    <a:pt x="58903" y="6998"/>
                  </a:lnTo>
                  <a:lnTo>
                    <a:pt x="58276" y="6849"/>
                  </a:lnTo>
                  <a:lnTo>
                    <a:pt x="57652" y="6402"/>
                  </a:lnTo>
                  <a:lnTo>
                    <a:pt x="57339" y="5956"/>
                  </a:lnTo>
                  <a:lnTo>
                    <a:pt x="57652" y="5509"/>
                  </a:lnTo>
                  <a:lnTo>
                    <a:pt x="58276" y="5062"/>
                  </a:lnTo>
                  <a:lnTo>
                    <a:pt x="58903" y="4912"/>
                  </a:lnTo>
                  <a:lnTo>
                    <a:pt x="59845" y="4765"/>
                  </a:lnTo>
                  <a:close/>
                  <a:moveTo>
                    <a:pt x="68928" y="9825"/>
                  </a:moveTo>
                  <a:lnTo>
                    <a:pt x="69242" y="9974"/>
                  </a:lnTo>
                  <a:lnTo>
                    <a:pt x="69556" y="10273"/>
                  </a:lnTo>
                  <a:lnTo>
                    <a:pt x="69870" y="10422"/>
                  </a:lnTo>
                  <a:lnTo>
                    <a:pt x="69556" y="10720"/>
                  </a:lnTo>
                  <a:lnTo>
                    <a:pt x="69242" y="11018"/>
                  </a:lnTo>
                  <a:lnTo>
                    <a:pt x="68928" y="11018"/>
                  </a:lnTo>
                  <a:lnTo>
                    <a:pt x="68305" y="11165"/>
                  </a:lnTo>
                  <a:lnTo>
                    <a:pt x="51071" y="11165"/>
                  </a:lnTo>
                  <a:lnTo>
                    <a:pt x="50443" y="11018"/>
                  </a:lnTo>
                  <a:lnTo>
                    <a:pt x="50129" y="11018"/>
                  </a:lnTo>
                  <a:lnTo>
                    <a:pt x="49820" y="10720"/>
                  </a:lnTo>
                  <a:lnTo>
                    <a:pt x="49506" y="10422"/>
                  </a:lnTo>
                  <a:lnTo>
                    <a:pt x="49820" y="10273"/>
                  </a:lnTo>
                  <a:lnTo>
                    <a:pt x="50129" y="9974"/>
                  </a:lnTo>
                  <a:lnTo>
                    <a:pt x="50443" y="9825"/>
                  </a:lnTo>
                  <a:close/>
                  <a:moveTo>
                    <a:pt x="110602" y="17122"/>
                  </a:moveTo>
                  <a:lnTo>
                    <a:pt x="110602" y="17271"/>
                  </a:lnTo>
                  <a:lnTo>
                    <a:pt x="110602" y="102581"/>
                  </a:lnTo>
                  <a:lnTo>
                    <a:pt x="110602" y="102728"/>
                  </a:lnTo>
                  <a:lnTo>
                    <a:pt x="9088" y="102728"/>
                  </a:lnTo>
                  <a:lnTo>
                    <a:pt x="9088" y="102581"/>
                  </a:lnTo>
                  <a:lnTo>
                    <a:pt x="9088" y="17271"/>
                  </a:lnTo>
                  <a:lnTo>
                    <a:pt x="9088" y="17122"/>
                  </a:lnTo>
                  <a:close/>
                  <a:moveTo>
                    <a:pt x="57962" y="106452"/>
                  </a:moveTo>
                  <a:lnTo>
                    <a:pt x="56083" y="106748"/>
                  </a:lnTo>
                  <a:lnTo>
                    <a:pt x="54519" y="107195"/>
                  </a:lnTo>
                  <a:lnTo>
                    <a:pt x="52949" y="107790"/>
                  </a:lnTo>
                  <a:lnTo>
                    <a:pt x="52012" y="108386"/>
                  </a:lnTo>
                  <a:lnTo>
                    <a:pt x="51071" y="109279"/>
                  </a:lnTo>
                  <a:lnTo>
                    <a:pt x="50443" y="110025"/>
                  </a:lnTo>
                  <a:lnTo>
                    <a:pt x="50129" y="111066"/>
                  </a:lnTo>
                  <a:lnTo>
                    <a:pt x="50443" y="111959"/>
                  </a:lnTo>
                  <a:lnTo>
                    <a:pt x="51071" y="112852"/>
                  </a:lnTo>
                  <a:lnTo>
                    <a:pt x="52012" y="113597"/>
                  </a:lnTo>
                  <a:lnTo>
                    <a:pt x="52949" y="114192"/>
                  </a:lnTo>
                  <a:lnTo>
                    <a:pt x="54519" y="114788"/>
                  </a:lnTo>
                  <a:lnTo>
                    <a:pt x="56083" y="115236"/>
                  </a:lnTo>
                  <a:lnTo>
                    <a:pt x="57962" y="115532"/>
                  </a:lnTo>
                  <a:lnTo>
                    <a:pt x="59845" y="115681"/>
                  </a:lnTo>
                  <a:lnTo>
                    <a:pt x="61723" y="115532"/>
                  </a:lnTo>
                  <a:lnTo>
                    <a:pt x="63602" y="115236"/>
                  </a:lnTo>
                  <a:lnTo>
                    <a:pt x="65171" y="114788"/>
                  </a:lnTo>
                  <a:lnTo>
                    <a:pt x="66736" y="114192"/>
                  </a:lnTo>
                  <a:lnTo>
                    <a:pt x="67991" y="113597"/>
                  </a:lnTo>
                  <a:lnTo>
                    <a:pt x="68928" y="112852"/>
                  </a:lnTo>
                  <a:lnTo>
                    <a:pt x="69242" y="111959"/>
                  </a:lnTo>
                  <a:lnTo>
                    <a:pt x="69556" y="111066"/>
                  </a:lnTo>
                  <a:lnTo>
                    <a:pt x="69242" y="110025"/>
                  </a:lnTo>
                  <a:lnTo>
                    <a:pt x="68928" y="109279"/>
                  </a:lnTo>
                  <a:lnTo>
                    <a:pt x="67991" y="108386"/>
                  </a:lnTo>
                  <a:lnTo>
                    <a:pt x="66736" y="107790"/>
                  </a:lnTo>
                  <a:lnTo>
                    <a:pt x="65171" y="107195"/>
                  </a:lnTo>
                  <a:lnTo>
                    <a:pt x="63602" y="106748"/>
                  </a:lnTo>
                  <a:lnTo>
                    <a:pt x="61723" y="106452"/>
                  </a:lnTo>
                  <a:close/>
                  <a:moveTo>
                    <a:pt x="59845" y="106004"/>
                  </a:moveTo>
                  <a:lnTo>
                    <a:pt x="62037" y="106153"/>
                  </a:lnTo>
                  <a:lnTo>
                    <a:pt x="63916" y="106452"/>
                  </a:lnTo>
                  <a:lnTo>
                    <a:pt x="65799" y="106897"/>
                  </a:lnTo>
                  <a:lnTo>
                    <a:pt x="67364" y="107494"/>
                  </a:lnTo>
                  <a:lnTo>
                    <a:pt x="68614" y="108237"/>
                  </a:lnTo>
                  <a:lnTo>
                    <a:pt x="69556" y="109130"/>
                  </a:lnTo>
                  <a:lnTo>
                    <a:pt x="70184" y="110025"/>
                  </a:lnTo>
                  <a:lnTo>
                    <a:pt x="70498" y="111066"/>
                  </a:lnTo>
                  <a:lnTo>
                    <a:pt x="70184" y="111959"/>
                  </a:lnTo>
                  <a:lnTo>
                    <a:pt x="69556" y="113001"/>
                  </a:lnTo>
                  <a:lnTo>
                    <a:pt x="68614" y="113747"/>
                  </a:lnTo>
                  <a:lnTo>
                    <a:pt x="67364" y="114490"/>
                  </a:lnTo>
                  <a:lnTo>
                    <a:pt x="65799" y="115087"/>
                  </a:lnTo>
                  <a:lnTo>
                    <a:pt x="63916" y="115532"/>
                  </a:lnTo>
                  <a:lnTo>
                    <a:pt x="62037" y="115830"/>
                  </a:lnTo>
                  <a:lnTo>
                    <a:pt x="59845" y="115979"/>
                  </a:lnTo>
                  <a:lnTo>
                    <a:pt x="57962" y="115830"/>
                  </a:lnTo>
                  <a:lnTo>
                    <a:pt x="55769" y="115532"/>
                  </a:lnTo>
                  <a:lnTo>
                    <a:pt x="54205" y="115087"/>
                  </a:lnTo>
                  <a:lnTo>
                    <a:pt x="52635" y="114490"/>
                  </a:lnTo>
                  <a:lnTo>
                    <a:pt x="51385" y="113747"/>
                  </a:lnTo>
                  <a:lnTo>
                    <a:pt x="50443" y="113001"/>
                  </a:lnTo>
                  <a:lnTo>
                    <a:pt x="49820" y="111959"/>
                  </a:lnTo>
                  <a:lnTo>
                    <a:pt x="49506" y="111066"/>
                  </a:lnTo>
                  <a:lnTo>
                    <a:pt x="49820" y="110025"/>
                  </a:lnTo>
                  <a:lnTo>
                    <a:pt x="50443" y="109130"/>
                  </a:lnTo>
                  <a:lnTo>
                    <a:pt x="51385" y="108237"/>
                  </a:lnTo>
                  <a:lnTo>
                    <a:pt x="52635" y="107494"/>
                  </a:lnTo>
                  <a:lnTo>
                    <a:pt x="54205" y="106897"/>
                  </a:lnTo>
                  <a:lnTo>
                    <a:pt x="55769" y="106452"/>
                  </a:lnTo>
                  <a:lnTo>
                    <a:pt x="57962" y="106153"/>
                  </a:lnTo>
                  <a:lnTo>
                    <a:pt x="59845" y="106004"/>
                  </a:lnTo>
                  <a:close/>
                  <a:moveTo>
                    <a:pt x="18176" y="1489"/>
                  </a:moveTo>
                  <a:lnTo>
                    <a:pt x="15042" y="1638"/>
                  </a:lnTo>
                  <a:lnTo>
                    <a:pt x="12222" y="2085"/>
                  </a:lnTo>
                  <a:lnTo>
                    <a:pt x="9715" y="2680"/>
                  </a:lnTo>
                  <a:lnTo>
                    <a:pt x="7523" y="3572"/>
                  </a:lnTo>
                  <a:lnTo>
                    <a:pt x="5954" y="4616"/>
                  </a:lnTo>
                  <a:lnTo>
                    <a:pt x="4389" y="5807"/>
                  </a:lnTo>
                  <a:lnTo>
                    <a:pt x="3447" y="7147"/>
                  </a:lnTo>
                  <a:lnTo>
                    <a:pt x="3447" y="8487"/>
                  </a:lnTo>
                  <a:lnTo>
                    <a:pt x="3447" y="111365"/>
                  </a:lnTo>
                  <a:lnTo>
                    <a:pt x="3447" y="112705"/>
                  </a:lnTo>
                  <a:lnTo>
                    <a:pt x="4389" y="114043"/>
                  </a:lnTo>
                  <a:lnTo>
                    <a:pt x="5954" y="115236"/>
                  </a:lnTo>
                  <a:lnTo>
                    <a:pt x="7523" y="116278"/>
                  </a:lnTo>
                  <a:lnTo>
                    <a:pt x="9715" y="117170"/>
                  </a:lnTo>
                  <a:lnTo>
                    <a:pt x="12222" y="117767"/>
                  </a:lnTo>
                  <a:lnTo>
                    <a:pt x="15042" y="118212"/>
                  </a:lnTo>
                  <a:lnTo>
                    <a:pt x="18176" y="118361"/>
                  </a:lnTo>
                  <a:lnTo>
                    <a:pt x="101828" y="118361"/>
                  </a:lnTo>
                  <a:lnTo>
                    <a:pt x="104962" y="118212"/>
                  </a:lnTo>
                  <a:lnTo>
                    <a:pt x="107782" y="117767"/>
                  </a:lnTo>
                  <a:lnTo>
                    <a:pt x="110288" y="117170"/>
                  </a:lnTo>
                  <a:lnTo>
                    <a:pt x="112481" y="116278"/>
                  </a:lnTo>
                  <a:lnTo>
                    <a:pt x="114045" y="115236"/>
                  </a:lnTo>
                  <a:lnTo>
                    <a:pt x="115615" y="114043"/>
                  </a:lnTo>
                  <a:lnTo>
                    <a:pt x="116552" y="112705"/>
                  </a:lnTo>
                  <a:lnTo>
                    <a:pt x="116866" y="111365"/>
                  </a:lnTo>
                  <a:lnTo>
                    <a:pt x="116866" y="8487"/>
                  </a:lnTo>
                  <a:lnTo>
                    <a:pt x="116552" y="7147"/>
                  </a:lnTo>
                  <a:lnTo>
                    <a:pt x="115615" y="5807"/>
                  </a:lnTo>
                  <a:lnTo>
                    <a:pt x="114045" y="4616"/>
                  </a:lnTo>
                  <a:lnTo>
                    <a:pt x="112481" y="3572"/>
                  </a:lnTo>
                  <a:lnTo>
                    <a:pt x="110288" y="2680"/>
                  </a:lnTo>
                  <a:lnTo>
                    <a:pt x="107782" y="2085"/>
                  </a:lnTo>
                  <a:lnTo>
                    <a:pt x="104962" y="1638"/>
                  </a:lnTo>
                  <a:lnTo>
                    <a:pt x="101828" y="1489"/>
                  </a:lnTo>
                  <a:close/>
                  <a:moveTo>
                    <a:pt x="101828" y="1190"/>
                  </a:moveTo>
                  <a:lnTo>
                    <a:pt x="104962" y="1340"/>
                  </a:lnTo>
                  <a:lnTo>
                    <a:pt x="108091" y="1787"/>
                  </a:lnTo>
                  <a:lnTo>
                    <a:pt x="110602" y="2381"/>
                  </a:lnTo>
                  <a:lnTo>
                    <a:pt x="112795" y="3276"/>
                  </a:lnTo>
                  <a:lnTo>
                    <a:pt x="114673" y="4467"/>
                  </a:lnTo>
                  <a:lnTo>
                    <a:pt x="116238" y="5658"/>
                  </a:lnTo>
                  <a:lnTo>
                    <a:pt x="117179" y="6998"/>
                  </a:lnTo>
                  <a:lnTo>
                    <a:pt x="117493" y="8487"/>
                  </a:lnTo>
                  <a:lnTo>
                    <a:pt x="117493" y="111365"/>
                  </a:lnTo>
                  <a:lnTo>
                    <a:pt x="117179" y="112852"/>
                  </a:lnTo>
                  <a:lnTo>
                    <a:pt x="116238" y="114192"/>
                  </a:lnTo>
                  <a:lnTo>
                    <a:pt x="114673" y="115532"/>
                  </a:lnTo>
                  <a:lnTo>
                    <a:pt x="112795" y="116574"/>
                  </a:lnTo>
                  <a:lnTo>
                    <a:pt x="110602" y="117468"/>
                  </a:lnTo>
                  <a:lnTo>
                    <a:pt x="108091" y="118212"/>
                  </a:lnTo>
                  <a:lnTo>
                    <a:pt x="104962" y="118659"/>
                  </a:lnTo>
                  <a:lnTo>
                    <a:pt x="101828" y="118809"/>
                  </a:lnTo>
                  <a:lnTo>
                    <a:pt x="18176" y="118809"/>
                  </a:lnTo>
                  <a:lnTo>
                    <a:pt x="15042" y="118659"/>
                  </a:lnTo>
                  <a:lnTo>
                    <a:pt x="11908" y="118212"/>
                  </a:lnTo>
                  <a:lnTo>
                    <a:pt x="9401" y="117468"/>
                  </a:lnTo>
                  <a:lnTo>
                    <a:pt x="7209" y="116574"/>
                  </a:lnTo>
                  <a:lnTo>
                    <a:pt x="5326" y="115532"/>
                  </a:lnTo>
                  <a:lnTo>
                    <a:pt x="3761" y="114192"/>
                  </a:lnTo>
                  <a:lnTo>
                    <a:pt x="2820" y="112852"/>
                  </a:lnTo>
                  <a:lnTo>
                    <a:pt x="2506" y="111365"/>
                  </a:lnTo>
                  <a:lnTo>
                    <a:pt x="2506" y="8487"/>
                  </a:lnTo>
                  <a:lnTo>
                    <a:pt x="2820" y="6998"/>
                  </a:lnTo>
                  <a:lnTo>
                    <a:pt x="3761" y="5658"/>
                  </a:lnTo>
                  <a:lnTo>
                    <a:pt x="5326" y="4467"/>
                  </a:lnTo>
                  <a:lnTo>
                    <a:pt x="7209" y="3276"/>
                  </a:lnTo>
                  <a:lnTo>
                    <a:pt x="9401" y="2381"/>
                  </a:lnTo>
                  <a:lnTo>
                    <a:pt x="11908" y="1787"/>
                  </a:lnTo>
                  <a:lnTo>
                    <a:pt x="15042" y="1340"/>
                  </a:lnTo>
                  <a:lnTo>
                    <a:pt x="18176" y="1190"/>
                  </a:lnTo>
                  <a:close/>
                  <a:moveTo>
                    <a:pt x="18176" y="0"/>
                  </a:moveTo>
                  <a:lnTo>
                    <a:pt x="14414" y="149"/>
                  </a:lnTo>
                  <a:lnTo>
                    <a:pt x="11280" y="596"/>
                  </a:lnTo>
                  <a:lnTo>
                    <a:pt x="8146" y="1340"/>
                  </a:lnTo>
                  <a:lnTo>
                    <a:pt x="5326" y="2531"/>
                  </a:lnTo>
                  <a:lnTo>
                    <a:pt x="3133" y="3721"/>
                  </a:lnTo>
                  <a:lnTo>
                    <a:pt x="1255" y="5211"/>
                  </a:lnTo>
                  <a:lnTo>
                    <a:pt x="313" y="6849"/>
                  </a:lnTo>
                  <a:lnTo>
                    <a:pt x="0" y="8487"/>
                  </a:lnTo>
                  <a:lnTo>
                    <a:pt x="0" y="111365"/>
                  </a:lnTo>
                  <a:lnTo>
                    <a:pt x="313" y="113001"/>
                  </a:lnTo>
                  <a:lnTo>
                    <a:pt x="1255" y="114639"/>
                  </a:lnTo>
                  <a:lnTo>
                    <a:pt x="3133" y="116128"/>
                  </a:lnTo>
                  <a:lnTo>
                    <a:pt x="5326" y="117468"/>
                  </a:lnTo>
                  <a:lnTo>
                    <a:pt x="8146" y="118510"/>
                  </a:lnTo>
                  <a:lnTo>
                    <a:pt x="11280" y="119254"/>
                  </a:lnTo>
                  <a:lnTo>
                    <a:pt x="14414" y="119850"/>
                  </a:lnTo>
                  <a:lnTo>
                    <a:pt x="18176" y="120000"/>
                  </a:lnTo>
                  <a:lnTo>
                    <a:pt x="101828" y="120000"/>
                  </a:lnTo>
                  <a:lnTo>
                    <a:pt x="105585" y="119850"/>
                  </a:lnTo>
                  <a:lnTo>
                    <a:pt x="108719" y="119254"/>
                  </a:lnTo>
                  <a:lnTo>
                    <a:pt x="111853" y="118510"/>
                  </a:lnTo>
                  <a:lnTo>
                    <a:pt x="114673" y="117468"/>
                  </a:lnTo>
                  <a:lnTo>
                    <a:pt x="116866" y="116128"/>
                  </a:lnTo>
                  <a:lnTo>
                    <a:pt x="118744" y="114639"/>
                  </a:lnTo>
                  <a:lnTo>
                    <a:pt x="119686" y="113001"/>
                  </a:lnTo>
                  <a:lnTo>
                    <a:pt x="119999" y="111365"/>
                  </a:lnTo>
                  <a:lnTo>
                    <a:pt x="119999" y="8487"/>
                  </a:lnTo>
                  <a:lnTo>
                    <a:pt x="119686" y="6849"/>
                  </a:lnTo>
                  <a:lnTo>
                    <a:pt x="118744" y="5211"/>
                  </a:lnTo>
                  <a:lnTo>
                    <a:pt x="116866" y="3721"/>
                  </a:lnTo>
                  <a:lnTo>
                    <a:pt x="114673" y="2531"/>
                  </a:lnTo>
                  <a:lnTo>
                    <a:pt x="111853" y="1340"/>
                  </a:lnTo>
                  <a:lnTo>
                    <a:pt x="108719" y="596"/>
                  </a:lnTo>
                  <a:lnTo>
                    <a:pt x="105585" y="149"/>
                  </a:lnTo>
                  <a:lnTo>
                    <a:pt x="101828" y="0"/>
                  </a:lnTo>
                  <a:close/>
                </a:path>
              </a:pathLst>
            </a:cu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grpSp>
        <p:nvGrpSpPr>
          <p:cNvPr id="178" name="Google Shape;178;p13"/>
          <p:cNvGrpSpPr/>
          <p:nvPr/>
        </p:nvGrpSpPr>
        <p:grpSpPr>
          <a:xfrm>
            <a:off x="3819902" y="1758192"/>
            <a:ext cx="1598037" cy="3363029"/>
            <a:chOff x="3989945" y="1296411"/>
            <a:chExt cx="1863600" cy="3921900"/>
          </a:xfrm>
        </p:grpSpPr>
        <p:pic>
          <p:nvPicPr>
            <p:cNvPr id="179" name="Google Shape;179;p13"/>
            <p:cNvPicPr preferRelativeResize="0"/>
            <p:nvPr/>
          </p:nvPicPr>
          <p:blipFill>
            <a:blip r:embed="rId5">
              <a:alphaModFix/>
            </a:blip>
            <a:stretch>
              <a:fillRect/>
            </a:stretch>
          </p:blipFill>
          <p:spPr>
            <a:xfrm>
              <a:off x="4133375" y="1855062"/>
              <a:ext cx="1576776" cy="2804562"/>
            </a:xfrm>
            <a:prstGeom prst="rect">
              <a:avLst/>
            </a:prstGeom>
            <a:noFill/>
            <a:ln>
              <a:noFill/>
            </a:ln>
          </p:spPr>
        </p:pic>
        <p:sp>
          <p:nvSpPr>
            <p:cNvPr id="180" name="Google Shape;180;p13"/>
            <p:cNvSpPr/>
            <p:nvPr/>
          </p:nvSpPr>
          <p:spPr>
            <a:xfrm>
              <a:off x="3989945" y="1296411"/>
              <a:ext cx="1863600" cy="3921900"/>
            </a:xfrm>
            <a:custGeom>
              <a:rect b="b" l="l" r="r" t="t"/>
              <a:pathLst>
                <a:path extrusionOk="0" h="120000" w="120000">
                  <a:moveTo>
                    <a:pt x="59845" y="4765"/>
                  </a:moveTo>
                  <a:lnTo>
                    <a:pt x="60782" y="4912"/>
                  </a:lnTo>
                  <a:lnTo>
                    <a:pt x="61723" y="5062"/>
                  </a:lnTo>
                  <a:lnTo>
                    <a:pt x="62037" y="5509"/>
                  </a:lnTo>
                  <a:lnTo>
                    <a:pt x="62351" y="5956"/>
                  </a:lnTo>
                  <a:lnTo>
                    <a:pt x="62037" y="6402"/>
                  </a:lnTo>
                  <a:lnTo>
                    <a:pt x="61723" y="6849"/>
                  </a:lnTo>
                  <a:lnTo>
                    <a:pt x="60782" y="6998"/>
                  </a:lnTo>
                  <a:lnTo>
                    <a:pt x="59845" y="7147"/>
                  </a:lnTo>
                  <a:lnTo>
                    <a:pt x="58903" y="6998"/>
                  </a:lnTo>
                  <a:lnTo>
                    <a:pt x="58276" y="6849"/>
                  </a:lnTo>
                  <a:lnTo>
                    <a:pt x="57652" y="6402"/>
                  </a:lnTo>
                  <a:lnTo>
                    <a:pt x="57339" y="5956"/>
                  </a:lnTo>
                  <a:lnTo>
                    <a:pt x="57652" y="5509"/>
                  </a:lnTo>
                  <a:lnTo>
                    <a:pt x="58276" y="5062"/>
                  </a:lnTo>
                  <a:lnTo>
                    <a:pt x="58903" y="4912"/>
                  </a:lnTo>
                  <a:lnTo>
                    <a:pt x="59845" y="4765"/>
                  </a:lnTo>
                  <a:close/>
                  <a:moveTo>
                    <a:pt x="68928" y="9825"/>
                  </a:moveTo>
                  <a:lnTo>
                    <a:pt x="69242" y="9974"/>
                  </a:lnTo>
                  <a:lnTo>
                    <a:pt x="69556" y="10273"/>
                  </a:lnTo>
                  <a:lnTo>
                    <a:pt x="69870" y="10422"/>
                  </a:lnTo>
                  <a:lnTo>
                    <a:pt x="69556" y="10720"/>
                  </a:lnTo>
                  <a:lnTo>
                    <a:pt x="69242" y="11018"/>
                  </a:lnTo>
                  <a:lnTo>
                    <a:pt x="68928" y="11018"/>
                  </a:lnTo>
                  <a:lnTo>
                    <a:pt x="68305" y="11165"/>
                  </a:lnTo>
                  <a:lnTo>
                    <a:pt x="51071" y="11165"/>
                  </a:lnTo>
                  <a:lnTo>
                    <a:pt x="50443" y="11018"/>
                  </a:lnTo>
                  <a:lnTo>
                    <a:pt x="50129" y="11018"/>
                  </a:lnTo>
                  <a:lnTo>
                    <a:pt x="49820" y="10720"/>
                  </a:lnTo>
                  <a:lnTo>
                    <a:pt x="49506" y="10422"/>
                  </a:lnTo>
                  <a:lnTo>
                    <a:pt x="49820" y="10273"/>
                  </a:lnTo>
                  <a:lnTo>
                    <a:pt x="50129" y="9974"/>
                  </a:lnTo>
                  <a:lnTo>
                    <a:pt x="50443" y="9825"/>
                  </a:lnTo>
                  <a:close/>
                  <a:moveTo>
                    <a:pt x="110602" y="17122"/>
                  </a:moveTo>
                  <a:lnTo>
                    <a:pt x="110602" y="17271"/>
                  </a:lnTo>
                  <a:lnTo>
                    <a:pt x="110602" y="102581"/>
                  </a:lnTo>
                  <a:lnTo>
                    <a:pt x="110602" y="102728"/>
                  </a:lnTo>
                  <a:lnTo>
                    <a:pt x="9088" y="102728"/>
                  </a:lnTo>
                  <a:lnTo>
                    <a:pt x="9088" y="102581"/>
                  </a:lnTo>
                  <a:lnTo>
                    <a:pt x="9088" y="17271"/>
                  </a:lnTo>
                  <a:lnTo>
                    <a:pt x="9088" y="17122"/>
                  </a:lnTo>
                  <a:close/>
                  <a:moveTo>
                    <a:pt x="57962" y="106452"/>
                  </a:moveTo>
                  <a:lnTo>
                    <a:pt x="56083" y="106748"/>
                  </a:lnTo>
                  <a:lnTo>
                    <a:pt x="54519" y="107195"/>
                  </a:lnTo>
                  <a:lnTo>
                    <a:pt x="52949" y="107790"/>
                  </a:lnTo>
                  <a:lnTo>
                    <a:pt x="52012" y="108386"/>
                  </a:lnTo>
                  <a:lnTo>
                    <a:pt x="51071" y="109279"/>
                  </a:lnTo>
                  <a:lnTo>
                    <a:pt x="50443" y="110025"/>
                  </a:lnTo>
                  <a:lnTo>
                    <a:pt x="50129" y="111066"/>
                  </a:lnTo>
                  <a:lnTo>
                    <a:pt x="50443" y="111959"/>
                  </a:lnTo>
                  <a:lnTo>
                    <a:pt x="51071" y="112852"/>
                  </a:lnTo>
                  <a:lnTo>
                    <a:pt x="52012" y="113597"/>
                  </a:lnTo>
                  <a:lnTo>
                    <a:pt x="52949" y="114192"/>
                  </a:lnTo>
                  <a:lnTo>
                    <a:pt x="54519" y="114788"/>
                  </a:lnTo>
                  <a:lnTo>
                    <a:pt x="56083" y="115236"/>
                  </a:lnTo>
                  <a:lnTo>
                    <a:pt x="57962" y="115532"/>
                  </a:lnTo>
                  <a:lnTo>
                    <a:pt x="59845" y="115681"/>
                  </a:lnTo>
                  <a:lnTo>
                    <a:pt x="61723" y="115532"/>
                  </a:lnTo>
                  <a:lnTo>
                    <a:pt x="63602" y="115236"/>
                  </a:lnTo>
                  <a:lnTo>
                    <a:pt x="65171" y="114788"/>
                  </a:lnTo>
                  <a:lnTo>
                    <a:pt x="66736" y="114192"/>
                  </a:lnTo>
                  <a:lnTo>
                    <a:pt x="67991" y="113597"/>
                  </a:lnTo>
                  <a:lnTo>
                    <a:pt x="68928" y="112852"/>
                  </a:lnTo>
                  <a:lnTo>
                    <a:pt x="69242" y="111959"/>
                  </a:lnTo>
                  <a:lnTo>
                    <a:pt x="69556" y="111066"/>
                  </a:lnTo>
                  <a:lnTo>
                    <a:pt x="69242" y="110025"/>
                  </a:lnTo>
                  <a:lnTo>
                    <a:pt x="68928" y="109279"/>
                  </a:lnTo>
                  <a:lnTo>
                    <a:pt x="67991" y="108386"/>
                  </a:lnTo>
                  <a:lnTo>
                    <a:pt x="66736" y="107790"/>
                  </a:lnTo>
                  <a:lnTo>
                    <a:pt x="65171" y="107195"/>
                  </a:lnTo>
                  <a:lnTo>
                    <a:pt x="63602" y="106748"/>
                  </a:lnTo>
                  <a:lnTo>
                    <a:pt x="61723" y="106452"/>
                  </a:lnTo>
                  <a:close/>
                  <a:moveTo>
                    <a:pt x="59845" y="106004"/>
                  </a:moveTo>
                  <a:lnTo>
                    <a:pt x="62037" y="106153"/>
                  </a:lnTo>
                  <a:lnTo>
                    <a:pt x="63916" y="106452"/>
                  </a:lnTo>
                  <a:lnTo>
                    <a:pt x="65799" y="106897"/>
                  </a:lnTo>
                  <a:lnTo>
                    <a:pt x="67364" y="107494"/>
                  </a:lnTo>
                  <a:lnTo>
                    <a:pt x="68614" y="108237"/>
                  </a:lnTo>
                  <a:lnTo>
                    <a:pt x="69556" y="109130"/>
                  </a:lnTo>
                  <a:lnTo>
                    <a:pt x="70184" y="110025"/>
                  </a:lnTo>
                  <a:lnTo>
                    <a:pt x="70498" y="111066"/>
                  </a:lnTo>
                  <a:lnTo>
                    <a:pt x="70184" y="111959"/>
                  </a:lnTo>
                  <a:lnTo>
                    <a:pt x="69556" y="113001"/>
                  </a:lnTo>
                  <a:lnTo>
                    <a:pt x="68614" y="113747"/>
                  </a:lnTo>
                  <a:lnTo>
                    <a:pt x="67364" y="114490"/>
                  </a:lnTo>
                  <a:lnTo>
                    <a:pt x="65799" y="115087"/>
                  </a:lnTo>
                  <a:lnTo>
                    <a:pt x="63916" y="115532"/>
                  </a:lnTo>
                  <a:lnTo>
                    <a:pt x="62037" y="115830"/>
                  </a:lnTo>
                  <a:lnTo>
                    <a:pt x="59845" y="115979"/>
                  </a:lnTo>
                  <a:lnTo>
                    <a:pt x="57962" y="115830"/>
                  </a:lnTo>
                  <a:lnTo>
                    <a:pt x="55769" y="115532"/>
                  </a:lnTo>
                  <a:lnTo>
                    <a:pt x="54205" y="115087"/>
                  </a:lnTo>
                  <a:lnTo>
                    <a:pt x="52635" y="114490"/>
                  </a:lnTo>
                  <a:lnTo>
                    <a:pt x="51385" y="113747"/>
                  </a:lnTo>
                  <a:lnTo>
                    <a:pt x="50443" y="113001"/>
                  </a:lnTo>
                  <a:lnTo>
                    <a:pt x="49820" y="111959"/>
                  </a:lnTo>
                  <a:lnTo>
                    <a:pt x="49506" y="111066"/>
                  </a:lnTo>
                  <a:lnTo>
                    <a:pt x="49820" y="110025"/>
                  </a:lnTo>
                  <a:lnTo>
                    <a:pt x="50443" y="109130"/>
                  </a:lnTo>
                  <a:lnTo>
                    <a:pt x="51385" y="108237"/>
                  </a:lnTo>
                  <a:lnTo>
                    <a:pt x="52635" y="107494"/>
                  </a:lnTo>
                  <a:lnTo>
                    <a:pt x="54205" y="106897"/>
                  </a:lnTo>
                  <a:lnTo>
                    <a:pt x="55769" y="106452"/>
                  </a:lnTo>
                  <a:lnTo>
                    <a:pt x="57962" y="106153"/>
                  </a:lnTo>
                  <a:lnTo>
                    <a:pt x="59845" y="106004"/>
                  </a:lnTo>
                  <a:close/>
                  <a:moveTo>
                    <a:pt x="18176" y="1489"/>
                  </a:moveTo>
                  <a:lnTo>
                    <a:pt x="15042" y="1638"/>
                  </a:lnTo>
                  <a:lnTo>
                    <a:pt x="12222" y="2085"/>
                  </a:lnTo>
                  <a:lnTo>
                    <a:pt x="9715" y="2680"/>
                  </a:lnTo>
                  <a:lnTo>
                    <a:pt x="7523" y="3572"/>
                  </a:lnTo>
                  <a:lnTo>
                    <a:pt x="5954" y="4616"/>
                  </a:lnTo>
                  <a:lnTo>
                    <a:pt x="4389" y="5807"/>
                  </a:lnTo>
                  <a:lnTo>
                    <a:pt x="3447" y="7147"/>
                  </a:lnTo>
                  <a:lnTo>
                    <a:pt x="3447" y="8487"/>
                  </a:lnTo>
                  <a:lnTo>
                    <a:pt x="3447" y="111365"/>
                  </a:lnTo>
                  <a:lnTo>
                    <a:pt x="3447" y="112705"/>
                  </a:lnTo>
                  <a:lnTo>
                    <a:pt x="4389" y="114043"/>
                  </a:lnTo>
                  <a:lnTo>
                    <a:pt x="5954" y="115236"/>
                  </a:lnTo>
                  <a:lnTo>
                    <a:pt x="7523" y="116278"/>
                  </a:lnTo>
                  <a:lnTo>
                    <a:pt x="9715" y="117170"/>
                  </a:lnTo>
                  <a:lnTo>
                    <a:pt x="12222" y="117767"/>
                  </a:lnTo>
                  <a:lnTo>
                    <a:pt x="15042" y="118212"/>
                  </a:lnTo>
                  <a:lnTo>
                    <a:pt x="18176" y="118361"/>
                  </a:lnTo>
                  <a:lnTo>
                    <a:pt x="101828" y="118361"/>
                  </a:lnTo>
                  <a:lnTo>
                    <a:pt x="104962" y="118212"/>
                  </a:lnTo>
                  <a:lnTo>
                    <a:pt x="107782" y="117767"/>
                  </a:lnTo>
                  <a:lnTo>
                    <a:pt x="110288" y="117170"/>
                  </a:lnTo>
                  <a:lnTo>
                    <a:pt x="112481" y="116278"/>
                  </a:lnTo>
                  <a:lnTo>
                    <a:pt x="114045" y="115236"/>
                  </a:lnTo>
                  <a:lnTo>
                    <a:pt x="115615" y="114043"/>
                  </a:lnTo>
                  <a:lnTo>
                    <a:pt x="116552" y="112705"/>
                  </a:lnTo>
                  <a:lnTo>
                    <a:pt x="116866" y="111365"/>
                  </a:lnTo>
                  <a:lnTo>
                    <a:pt x="116866" y="8487"/>
                  </a:lnTo>
                  <a:lnTo>
                    <a:pt x="116552" y="7147"/>
                  </a:lnTo>
                  <a:lnTo>
                    <a:pt x="115615" y="5807"/>
                  </a:lnTo>
                  <a:lnTo>
                    <a:pt x="114045" y="4616"/>
                  </a:lnTo>
                  <a:lnTo>
                    <a:pt x="112481" y="3572"/>
                  </a:lnTo>
                  <a:lnTo>
                    <a:pt x="110288" y="2680"/>
                  </a:lnTo>
                  <a:lnTo>
                    <a:pt x="107782" y="2085"/>
                  </a:lnTo>
                  <a:lnTo>
                    <a:pt x="104962" y="1638"/>
                  </a:lnTo>
                  <a:lnTo>
                    <a:pt x="101828" y="1489"/>
                  </a:lnTo>
                  <a:close/>
                  <a:moveTo>
                    <a:pt x="101828" y="1190"/>
                  </a:moveTo>
                  <a:lnTo>
                    <a:pt x="104962" y="1340"/>
                  </a:lnTo>
                  <a:lnTo>
                    <a:pt x="108091" y="1787"/>
                  </a:lnTo>
                  <a:lnTo>
                    <a:pt x="110602" y="2381"/>
                  </a:lnTo>
                  <a:lnTo>
                    <a:pt x="112795" y="3276"/>
                  </a:lnTo>
                  <a:lnTo>
                    <a:pt x="114673" y="4467"/>
                  </a:lnTo>
                  <a:lnTo>
                    <a:pt x="116238" y="5658"/>
                  </a:lnTo>
                  <a:lnTo>
                    <a:pt x="117179" y="6998"/>
                  </a:lnTo>
                  <a:lnTo>
                    <a:pt x="117493" y="8487"/>
                  </a:lnTo>
                  <a:lnTo>
                    <a:pt x="117493" y="111365"/>
                  </a:lnTo>
                  <a:lnTo>
                    <a:pt x="117179" y="112852"/>
                  </a:lnTo>
                  <a:lnTo>
                    <a:pt x="116238" y="114192"/>
                  </a:lnTo>
                  <a:lnTo>
                    <a:pt x="114673" y="115532"/>
                  </a:lnTo>
                  <a:lnTo>
                    <a:pt x="112795" y="116574"/>
                  </a:lnTo>
                  <a:lnTo>
                    <a:pt x="110602" y="117468"/>
                  </a:lnTo>
                  <a:lnTo>
                    <a:pt x="108091" y="118212"/>
                  </a:lnTo>
                  <a:lnTo>
                    <a:pt x="104962" y="118659"/>
                  </a:lnTo>
                  <a:lnTo>
                    <a:pt x="101828" y="118809"/>
                  </a:lnTo>
                  <a:lnTo>
                    <a:pt x="18176" y="118809"/>
                  </a:lnTo>
                  <a:lnTo>
                    <a:pt x="15042" y="118659"/>
                  </a:lnTo>
                  <a:lnTo>
                    <a:pt x="11908" y="118212"/>
                  </a:lnTo>
                  <a:lnTo>
                    <a:pt x="9401" y="117468"/>
                  </a:lnTo>
                  <a:lnTo>
                    <a:pt x="7209" y="116574"/>
                  </a:lnTo>
                  <a:lnTo>
                    <a:pt x="5326" y="115532"/>
                  </a:lnTo>
                  <a:lnTo>
                    <a:pt x="3761" y="114192"/>
                  </a:lnTo>
                  <a:lnTo>
                    <a:pt x="2820" y="112852"/>
                  </a:lnTo>
                  <a:lnTo>
                    <a:pt x="2506" y="111365"/>
                  </a:lnTo>
                  <a:lnTo>
                    <a:pt x="2506" y="8487"/>
                  </a:lnTo>
                  <a:lnTo>
                    <a:pt x="2820" y="6998"/>
                  </a:lnTo>
                  <a:lnTo>
                    <a:pt x="3761" y="5658"/>
                  </a:lnTo>
                  <a:lnTo>
                    <a:pt x="5326" y="4467"/>
                  </a:lnTo>
                  <a:lnTo>
                    <a:pt x="7209" y="3276"/>
                  </a:lnTo>
                  <a:lnTo>
                    <a:pt x="9401" y="2381"/>
                  </a:lnTo>
                  <a:lnTo>
                    <a:pt x="11908" y="1787"/>
                  </a:lnTo>
                  <a:lnTo>
                    <a:pt x="15042" y="1340"/>
                  </a:lnTo>
                  <a:lnTo>
                    <a:pt x="18176" y="1190"/>
                  </a:lnTo>
                  <a:close/>
                  <a:moveTo>
                    <a:pt x="18176" y="0"/>
                  </a:moveTo>
                  <a:lnTo>
                    <a:pt x="14414" y="149"/>
                  </a:lnTo>
                  <a:lnTo>
                    <a:pt x="11280" y="596"/>
                  </a:lnTo>
                  <a:lnTo>
                    <a:pt x="8146" y="1340"/>
                  </a:lnTo>
                  <a:lnTo>
                    <a:pt x="5326" y="2531"/>
                  </a:lnTo>
                  <a:lnTo>
                    <a:pt x="3133" y="3721"/>
                  </a:lnTo>
                  <a:lnTo>
                    <a:pt x="1255" y="5211"/>
                  </a:lnTo>
                  <a:lnTo>
                    <a:pt x="313" y="6849"/>
                  </a:lnTo>
                  <a:lnTo>
                    <a:pt x="0" y="8487"/>
                  </a:lnTo>
                  <a:lnTo>
                    <a:pt x="0" y="111365"/>
                  </a:lnTo>
                  <a:lnTo>
                    <a:pt x="313" y="113001"/>
                  </a:lnTo>
                  <a:lnTo>
                    <a:pt x="1255" y="114639"/>
                  </a:lnTo>
                  <a:lnTo>
                    <a:pt x="3133" y="116128"/>
                  </a:lnTo>
                  <a:lnTo>
                    <a:pt x="5326" y="117468"/>
                  </a:lnTo>
                  <a:lnTo>
                    <a:pt x="8146" y="118510"/>
                  </a:lnTo>
                  <a:lnTo>
                    <a:pt x="11280" y="119254"/>
                  </a:lnTo>
                  <a:lnTo>
                    <a:pt x="14414" y="119850"/>
                  </a:lnTo>
                  <a:lnTo>
                    <a:pt x="18176" y="120000"/>
                  </a:lnTo>
                  <a:lnTo>
                    <a:pt x="101828" y="120000"/>
                  </a:lnTo>
                  <a:lnTo>
                    <a:pt x="105585" y="119850"/>
                  </a:lnTo>
                  <a:lnTo>
                    <a:pt x="108719" y="119254"/>
                  </a:lnTo>
                  <a:lnTo>
                    <a:pt x="111853" y="118510"/>
                  </a:lnTo>
                  <a:lnTo>
                    <a:pt x="114673" y="117468"/>
                  </a:lnTo>
                  <a:lnTo>
                    <a:pt x="116866" y="116128"/>
                  </a:lnTo>
                  <a:lnTo>
                    <a:pt x="118744" y="114639"/>
                  </a:lnTo>
                  <a:lnTo>
                    <a:pt x="119686" y="113001"/>
                  </a:lnTo>
                  <a:lnTo>
                    <a:pt x="119999" y="111365"/>
                  </a:lnTo>
                  <a:lnTo>
                    <a:pt x="119999" y="8487"/>
                  </a:lnTo>
                  <a:lnTo>
                    <a:pt x="119686" y="6849"/>
                  </a:lnTo>
                  <a:lnTo>
                    <a:pt x="118744" y="5211"/>
                  </a:lnTo>
                  <a:lnTo>
                    <a:pt x="116866" y="3721"/>
                  </a:lnTo>
                  <a:lnTo>
                    <a:pt x="114673" y="2531"/>
                  </a:lnTo>
                  <a:lnTo>
                    <a:pt x="111853" y="1340"/>
                  </a:lnTo>
                  <a:lnTo>
                    <a:pt x="108719" y="596"/>
                  </a:lnTo>
                  <a:lnTo>
                    <a:pt x="105585" y="149"/>
                  </a:lnTo>
                  <a:lnTo>
                    <a:pt x="101828" y="0"/>
                  </a:lnTo>
                  <a:close/>
                </a:path>
              </a:pathLst>
            </a:cu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grpSp>
        <p:nvGrpSpPr>
          <p:cNvPr id="181" name="Google Shape;181;p13"/>
          <p:cNvGrpSpPr/>
          <p:nvPr/>
        </p:nvGrpSpPr>
        <p:grpSpPr>
          <a:xfrm>
            <a:off x="5670287" y="1758192"/>
            <a:ext cx="1598037" cy="3363029"/>
            <a:chOff x="5853545" y="1296411"/>
            <a:chExt cx="1863600" cy="3921900"/>
          </a:xfrm>
        </p:grpSpPr>
        <p:pic>
          <p:nvPicPr>
            <p:cNvPr id="182" name="Google Shape;182;p13"/>
            <p:cNvPicPr preferRelativeResize="0"/>
            <p:nvPr/>
          </p:nvPicPr>
          <p:blipFill>
            <a:blip r:embed="rId6">
              <a:alphaModFix/>
            </a:blip>
            <a:stretch>
              <a:fillRect/>
            </a:stretch>
          </p:blipFill>
          <p:spPr>
            <a:xfrm>
              <a:off x="6000500" y="1855079"/>
              <a:ext cx="1576776" cy="2804545"/>
            </a:xfrm>
            <a:prstGeom prst="rect">
              <a:avLst/>
            </a:prstGeom>
            <a:noFill/>
            <a:ln>
              <a:noFill/>
            </a:ln>
          </p:spPr>
        </p:pic>
        <p:sp>
          <p:nvSpPr>
            <p:cNvPr id="183" name="Google Shape;183;p13"/>
            <p:cNvSpPr/>
            <p:nvPr/>
          </p:nvSpPr>
          <p:spPr>
            <a:xfrm>
              <a:off x="5853545" y="1296411"/>
              <a:ext cx="1863600" cy="3921900"/>
            </a:xfrm>
            <a:custGeom>
              <a:rect b="b" l="l" r="r" t="t"/>
              <a:pathLst>
                <a:path extrusionOk="0" h="120000" w="120000">
                  <a:moveTo>
                    <a:pt x="59845" y="4765"/>
                  </a:moveTo>
                  <a:lnTo>
                    <a:pt x="60782" y="4912"/>
                  </a:lnTo>
                  <a:lnTo>
                    <a:pt x="61723" y="5062"/>
                  </a:lnTo>
                  <a:lnTo>
                    <a:pt x="62037" y="5509"/>
                  </a:lnTo>
                  <a:lnTo>
                    <a:pt x="62351" y="5956"/>
                  </a:lnTo>
                  <a:lnTo>
                    <a:pt x="62037" y="6402"/>
                  </a:lnTo>
                  <a:lnTo>
                    <a:pt x="61723" y="6849"/>
                  </a:lnTo>
                  <a:lnTo>
                    <a:pt x="60782" y="6998"/>
                  </a:lnTo>
                  <a:lnTo>
                    <a:pt x="59845" y="7147"/>
                  </a:lnTo>
                  <a:lnTo>
                    <a:pt x="58903" y="6998"/>
                  </a:lnTo>
                  <a:lnTo>
                    <a:pt x="58276" y="6849"/>
                  </a:lnTo>
                  <a:lnTo>
                    <a:pt x="57652" y="6402"/>
                  </a:lnTo>
                  <a:lnTo>
                    <a:pt x="57339" y="5956"/>
                  </a:lnTo>
                  <a:lnTo>
                    <a:pt x="57652" y="5509"/>
                  </a:lnTo>
                  <a:lnTo>
                    <a:pt x="58276" y="5062"/>
                  </a:lnTo>
                  <a:lnTo>
                    <a:pt x="58903" y="4912"/>
                  </a:lnTo>
                  <a:lnTo>
                    <a:pt x="59845" y="4765"/>
                  </a:lnTo>
                  <a:close/>
                  <a:moveTo>
                    <a:pt x="68928" y="9825"/>
                  </a:moveTo>
                  <a:lnTo>
                    <a:pt x="69242" y="9974"/>
                  </a:lnTo>
                  <a:lnTo>
                    <a:pt x="69556" y="10273"/>
                  </a:lnTo>
                  <a:lnTo>
                    <a:pt x="69870" y="10422"/>
                  </a:lnTo>
                  <a:lnTo>
                    <a:pt x="69556" y="10720"/>
                  </a:lnTo>
                  <a:lnTo>
                    <a:pt x="69242" y="11018"/>
                  </a:lnTo>
                  <a:lnTo>
                    <a:pt x="68928" y="11018"/>
                  </a:lnTo>
                  <a:lnTo>
                    <a:pt x="68305" y="11165"/>
                  </a:lnTo>
                  <a:lnTo>
                    <a:pt x="51071" y="11165"/>
                  </a:lnTo>
                  <a:lnTo>
                    <a:pt x="50443" y="11018"/>
                  </a:lnTo>
                  <a:lnTo>
                    <a:pt x="50129" y="11018"/>
                  </a:lnTo>
                  <a:lnTo>
                    <a:pt x="49820" y="10720"/>
                  </a:lnTo>
                  <a:lnTo>
                    <a:pt x="49506" y="10422"/>
                  </a:lnTo>
                  <a:lnTo>
                    <a:pt x="49820" y="10273"/>
                  </a:lnTo>
                  <a:lnTo>
                    <a:pt x="50129" y="9974"/>
                  </a:lnTo>
                  <a:lnTo>
                    <a:pt x="50443" y="9825"/>
                  </a:lnTo>
                  <a:close/>
                  <a:moveTo>
                    <a:pt x="110602" y="17122"/>
                  </a:moveTo>
                  <a:lnTo>
                    <a:pt x="110602" y="17271"/>
                  </a:lnTo>
                  <a:lnTo>
                    <a:pt x="110602" y="102581"/>
                  </a:lnTo>
                  <a:lnTo>
                    <a:pt x="110602" y="102728"/>
                  </a:lnTo>
                  <a:lnTo>
                    <a:pt x="9088" y="102728"/>
                  </a:lnTo>
                  <a:lnTo>
                    <a:pt x="9088" y="102581"/>
                  </a:lnTo>
                  <a:lnTo>
                    <a:pt x="9088" y="17271"/>
                  </a:lnTo>
                  <a:lnTo>
                    <a:pt x="9088" y="17122"/>
                  </a:lnTo>
                  <a:close/>
                  <a:moveTo>
                    <a:pt x="57962" y="106452"/>
                  </a:moveTo>
                  <a:lnTo>
                    <a:pt x="56083" y="106748"/>
                  </a:lnTo>
                  <a:lnTo>
                    <a:pt x="54519" y="107195"/>
                  </a:lnTo>
                  <a:lnTo>
                    <a:pt x="52949" y="107790"/>
                  </a:lnTo>
                  <a:lnTo>
                    <a:pt x="52012" y="108386"/>
                  </a:lnTo>
                  <a:lnTo>
                    <a:pt x="51071" y="109279"/>
                  </a:lnTo>
                  <a:lnTo>
                    <a:pt x="50443" y="110025"/>
                  </a:lnTo>
                  <a:lnTo>
                    <a:pt x="50129" y="111066"/>
                  </a:lnTo>
                  <a:lnTo>
                    <a:pt x="50443" y="111959"/>
                  </a:lnTo>
                  <a:lnTo>
                    <a:pt x="51071" y="112852"/>
                  </a:lnTo>
                  <a:lnTo>
                    <a:pt x="52012" y="113597"/>
                  </a:lnTo>
                  <a:lnTo>
                    <a:pt x="52949" y="114192"/>
                  </a:lnTo>
                  <a:lnTo>
                    <a:pt x="54519" y="114788"/>
                  </a:lnTo>
                  <a:lnTo>
                    <a:pt x="56083" y="115236"/>
                  </a:lnTo>
                  <a:lnTo>
                    <a:pt x="57962" y="115532"/>
                  </a:lnTo>
                  <a:lnTo>
                    <a:pt x="59845" y="115681"/>
                  </a:lnTo>
                  <a:lnTo>
                    <a:pt x="61723" y="115532"/>
                  </a:lnTo>
                  <a:lnTo>
                    <a:pt x="63602" y="115236"/>
                  </a:lnTo>
                  <a:lnTo>
                    <a:pt x="65171" y="114788"/>
                  </a:lnTo>
                  <a:lnTo>
                    <a:pt x="66736" y="114192"/>
                  </a:lnTo>
                  <a:lnTo>
                    <a:pt x="67991" y="113597"/>
                  </a:lnTo>
                  <a:lnTo>
                    <a:pt x="68928" y="112852"/>
                  </a:lnTo>
                  <a:lnTo>
                    <a:pt x="69242" y="111959"/>
                  </a:lnTo>
                  <a:lnTo>
                    <a:pt x="69556" y="111066"/>
                  </a:lnTo>
                  <a:lnTo>
                    <a:pt x="69242" y="110025"/>
                  </a:lnTo>
                  <a:lnTo>
                    <a:pt x="68928" y="109279"/>
                  </a:lnTo>
                  <a:lnTo>
                    <a:pt x="67991" y="108386"/>
                  </a:lnTo>
                  <a:lnTo>
                    <a:pt x="66736" y="107790"/>
                  </a:lnTo>
                  <a:lnTo>
                    <a:pt x="65171" y="107195"/>
                  </a:lnTo>
                  <a:lnTo>
                    <a:pt x="63602" y="106748"/>
                  </a:lnTo>
                  <a:lnTo>
                    <a:pt x="61723" y="106452"/>
                  </a:lnTo>
                  <a:close/>
                  <a:moveTo>
                    <a:pt x="59845" y="106004"/>
                  </a:moveTo>
                  <a:lnTo>
                    <a:pt x="62037" y="106153"/>
                  </a:lnTo>
                  <a:lnTo>
                    <a:pt x="63916" y="106452"/>
                  </a:lnTo>
                  <a:lnTo>
                    <a:pt x="65799" y="106897"/>
                  </a:lnTo>
                  <a:lnTo>
                    <a:pt x="67364" y="107494"/>
                  </a:lnTo>
                  <a:lnTo>
                    <a:pt x="68614" y="108237"/>
                  </a:lnTo>
                  <a:lnTo>
                    <a:pt x="69556" y="109130"/>
                  </a:lnTo>
                  <a:lnTo>
                    <a:pt x="70184" y="110025"/>
                  </a:lnTo>
                  <a:lnTo>
                    <a:pt x="70498" y="111066"/>
                  </a:lnTo>
                  <a:lnTo>
                    <a:pt x="70184" y="111959"/>
                  </a:lnTo>
                  <a:lnTo>
                    <a:pt x="69556" y="113001"/>
                  </a:lnTo>
                  <a:lnTo>
                    <a:pt x="68614" y="113747"/>
                  </a:lnTo>
                  <a:lnTo>
                    <a:pt x="67364" y="114490"/>
                  </a:lnTo>
                  <a:lnTo>
                    <a:pt x="65799" y="115087"/>
                  </a:lnTo>
                  <a:lnTo>
                    <a:pt x="63916" y="115532"/>
                  </a:lnTo>
                  <a:lnTo>
                    <a:pt x="62037" y="115830"/>
                  </a:lnTo>
                  <a:lnTo>
                    <a:pt x="59845" y="115979"/>
                  </a:lnTo>
                  <a:lnTo>
                    <a:pt x="57962" y="115830"/>
                  </a:lnTo>
                  <a:lnTo>
                    <a:pt x="55769" y="115532"/>
                  </a:lnTo>
                  <a:lnTo>
                    <a:pt x="54205" y="115087"/>
                  </a:lnTo>
                  <a:lnTo>
                    <a:pt x="52635" y="114490"/>
                  </a:lnTo>
                  <a:lnTo>
                    <a:pt x="51385" y="113747"/>
                  </a:lnTo>
                  <a:lnTo>
                    <a:pt x="50443" y="113001"/>
                  </a:lnTo>
                  <a:lnTo>
                    <a:pt x="49820" y="111959"/>
                  </a:lnTo>
                  <a:lnTo>
                    <a:pt x="49506" y="111066"/>
                  </a:lnTo>
                  <a:lnTo>
                    <a:pt x="49820" y="110025"/>
                  </a:lnTo>
                  <a:lnTo>
                    <a:pt x="50443" y="109130"/>
                  </a:lnTo>
                  <a:lnTo>
                    <a:pt x="51385" y="108237"/>
                  </a:lnTo>
                  <a:lnTo>
                    <a:pt x="52635" y="107494"/>
                  </a:lnTo>
                  <a:lnTo>
                    <a:pt x="54205" y="106897"/>
                  </a:lnTo>
                  <a:lnTo>
                    <a:pt x="55769" y="106452"/>
                  </a:lnTo>
                  <a:lnTo>
                    <a:pt x="57962" y="106153"/>
                  </a:lnTo>
                  <a:lnTo>
                    <a:pt x="59845" y="106004"/>
                  </a:lnTo>
                  <a:close/>
                  <a:moveTo>
                    <a:pt x="18176" y="1489"/>
                  </a:moveTo>
                  <a:lnTo>
                    <a:pt x="15042" y="1638"/>
                  </a:lnTo>
                  <a:lnTo>
                    <a:pt x="12222" y="2085"/>
                  </a:lnTo>
                  <a:lnTo>
                    <a:pt x="9715" y="2680"/>
                  </a:lnTo>
                  <a:lnTo>
                    <a:pt x="7523" y="3572"/>
                  </a:lnTo>
                  <a:lnTo>
                    <a:pt x="5954" y="4616"/>
                  </a:lnTo>
                  <a:lnTo>
                    <a:pt x="4389" y="5807"/>
                  </a:lnTo>
                  <a:lnTo>
                    <a:pt x="3447" y="7147"/>
                  </a:lnTo>
                  <a:lnTo>
                    <a:pt x="3447" y="8487"/>
                  </a:lnTo>
                  <a:lnTo>
                    <a:pt x="3447" y="111365"/>
                  </a:lnTo>
                  <a:lnTo>
                    <a:pt x="3447" y="112705"/>
                  </a:lnTo>
                  <a:lnTo>
                    <a:pt x="4389" y="114043"/>
                  </a:lnTo>
                  <a:lnTo>
                    <a:pt x="5954" y="115236"/>
                  </a:lnTo>
                  <a:lnTo>
                    <a:pt x="7523" y="116278"/>
                  </a:lnTo>
                  <a:lnTo>
                    <a:pt x="9715" y="117170"/>
                  </a:lnTo>
                  <a:lnTo>
                    <a:pt x="12222" y="117767"/>
                  </a:lnTo>
                  <a:lnTo>
                    <a:pt x="15042" y="118212"/>
                  </a:lnTo>
                  <a:lnTo>
                    <a:pt x="18176" y="118361"/>
                  </a:lnTo>
                  <a:lnTo>
                    <a:pt x="101828" y="118361"/>
                  </a:lnTo>
                  <a:lnTo>
                    <a:pt x="104962" y="118212"/>
                  </a:lnTo>
                  <a:lnTo>
                    <a:pt x="107782" y="117767"/>
                  </a:lnTo>
                  <a:lnTo>
                    <a:pt x="110288" y="117170"/>
                  </a:lnTo>
                  <a:lnTo>
                    <a:pt x="112481" y="116278"/>
                  </a:lnTo>
                  <a:lnTo>
                    <a:pt x="114045" y="115236"/>
                  </a:lnTo>
                  <a:lnTo>
                    <a:pt x="115615" y="114043"/>
                  </a:lnTo>
                  <a:lnTo>
                    <a:pt x="116552" y="112705"/>
                  </a:lnTo>
                  <a:lnTo>
                    <a:pt x="116866" y="111365"/>
                  </a:lnTo>
                  <a:lnTo>
                    <a:pt x="116866" y="8487"/>
                  </a:lnTo>
                  <a:lnTo>
                    <a:pt x="116552" y="7147"/>
                  </a:lnTo>
                  <a:lnTo>
                    <a:pt x="115615" y="5807"/>
                  </a:lnTo>
                  <a:lnTo>
                    <a:pt x="114045" y="4616"/>
                  </a:lnTo>
                  <a:lnTo>
                    <a:pt x="112481" y="3572"/>
                  </a:lnTo>
                  <a:lnTo>
                    <a:pt x="110288" y="2680"/>
                  </a:lnTo>
                  <a:lnTo>
                    <a:pt x="107782" y="2085"/>
                  </a:lnTo>
                  <a:lnTo>
                    <a:pt x="104962" y="1638"/>
                  </a:lnTo>
                  <a:lnTo>
                    <a:pt x="101828" y="1489"/>
                  </a:lnTo>
                  <a:close/>
                  <a:moveTo>
                    <a:pt x="101828" y="1190"/>
                  </a:moveTo>
                  <a:lnTo>
                    <a:pt x="104962" y="1340"/>
                  </a:lnTo>
                  <a:lnTo>
                    <a:pt x="108091" y="1787"/>
                  </a:lnTo>
                  <a:lnTo>
                    <a:pt x="110602" y="2381"/>
                  </a:lnTo>
                  <a:lnTo>
                    <a:pt x="112795" y="3276"/>
                  </a:lnTo>
                  <a:lnTo>
                    <a:pt x="114673" y="4467"/>
                  </a:lnTo>
                  <a:lnTo>
                    <a:pt x="116238" y="5658"/>
                  </a:lnTo>
                  <a:lnTo>
                    <a:pt x="117179" y="6998"/>
                  </a:lnTo>
                  <a:lnTo>
                    <a:pt x="117493" y="8487"/>
                  </a:lnTo>
                  <a:lnTo>
                    <a:pt x="117493" y="111365"/>
                  </a:lnTo>
                  <a:lnTo>
                    <a:pt x="117179" y="112852"/>
                  </a:lnTo>
                  <a:lnTo>
                    <a:pt x="116238" y="114192"/>
                  </a:lnTo>
                  <a:lnTo>
                    <a:pt x="114673" y="115532"/>
                  </a:lnTo>
                  <a:lnTo>
                    <a:pt x="112795" y="116574"/>
                  </a:lnTo>
                  <a:lnTo>
                    <a:pt x="110602" y="117468"/>
                  </a:lnTo>
                  <a:lnTo>
                    <a:pt x="108091" y="118212"/>
                  </a:lnTo>
                  <a:lnTo>
                    <a:pt x="104962" y="118659"/>
                  </a:lnTo>
                  <a:lnTo>
                    <a:pt x="101828" y="118809"/>
                  </a:lnTo>
                  <a:lnTo>
                    <a:pt x="18176" y="118809"/>
                  </a:lnTo>
                  <a:lnTo>
                    <a:pt x="15042" y="118659"/>
                  </a:lnTo>
                  <a:lnTo>
                    <a:pt x="11908" y="118212"/>
                  </a:lnTo>
                  <a:lnTo>
                    <a:pt x="9401" y="117468"/>
                  </a:lnTo>
                  <a:lnTo>
                    <a:pt x="7209" y="116574"/>
                  </a:lnTo>
                  <a:lnTo>
                    <a:pt x="5326" y="115532"/>
                  </a:lnTo>
                  <a:lnTo>
                    <a:pt x="3761" y="114192"/>
                  </a:lnTo>
                  <a:lnTo>
                    <a:pt x="2820" y="112852"/>
                  </a:lnTo>
                  <a:lnTo>
                    <a:pt x="2506" y="111365"/>
                  </a:lnTo>
                  <a:lnTo>
                    <a:pt x="2506" y="8487"/>
                  </a:lnTo>
                  <a:lnTo>
                    <a:pt x="2820" y="6998"/>
                  </a:lnTo>
                  <a:lnTo>
                    <a:pt x="3761" y="5658"/>
                  </a:lnTo>
                  <a:lnTo>
                    <a:pt x="5326" y="4467"/>
                  </a:lnTo>
                  <a:lnTo>
                    <a:pt x="7209" y="3276"/>
                  </a:lnTo>
                  <a:lnTo>
                    <a:pt x="9401" y="2381"/>
                  </a:lnTo>
                  <a:lnTo>
                    <a:pt x="11908" y="1787"/>
                  </a:lnTo>
                  <a:lnTo>
                    <a:pt x="15042" y="1340"/>
                  </a:lnTo>
                  <a:lnTo>
                    <a:pt x="18176" y="1190"/>
                  </a:lnTo>
                  <a:close/>
                  <a:moveTo>
                    <a:pt x="18176" y="0"/>
                  </a:moveTo>
                  <a:lnTo>
                    <a:pt x="14414" y="149"/>
                  </a:lnTo>
                  <a:lnTo>
                    <a:pt x="11280" y="596"/>
                  </a:lnTo>
                  <a:lnTo>
                    <a:pt x="8146" y="1340"/>
                  </a:lnTo>
                  <a:lnTo>
                    <a:pt x="5326" y="2531"/>
                  </a:lnTo>
                  <a:lnTo>
                    <a:pt x="3133" y="3721"/>
                  </a:lnTo>
                  <a:lnTo>
                    <a:pt x="1255" y="5211"/>
                  </a:lnTo>
                  <a:lnTo>
                    <a:pt x="313" y="6849"/>
                  </a:lnTo>
                  <a:lnTo>
                    <a:pt x="0" y="8487"/>
                  </a:lnTo>
                  <a:lnTo>
                    <a:pt x="0" y="111365"/>
                  </a:lnTo>
                  <a:lnTo>
                    <a:pt x="313" y="113001"/>
                  </a:lnTo>
                  <a:lnTo>
                    <a:pt x="1255" y="114639"/>
                  </a:lnTo>
                  <a:lnTo>
                    <a:pt x="3133" y="116128"/>
                  </a:lnTo>
                  <a:lnTo>
                    <a:pt x="5326" y="117468"/>
                  </a:lnTo>
                  <a:lnTo>
                    <a:pt x="8146" y="118510"/>
                  </a:lnTo>
                  <a:lnTo>
                    <a:pt x="11280" y="119254"/>
                  </a:lnTo>
                  <a:lnTo>
                    <a:pt x="14414" y="119850"/>
                  </a:lnTo>
                  <a:lnTo>
                    <a:pt x="18176" y="120000"/>
                  </a:lnTo>
                  <a:lnTo>
                    <a:pt x="101828" y="120000"/>
                  </a:lnTo>
                  <a:lnTo>
                    <a:pt x="105585" y="119850"/>
                  </a:lnTo>
                  <a:lnTo>
                    <a:pt x="108719" y="119254"/>
                  </a:lnTo>
                  <a:lnTo>
                    <a:pt x="111853" y="118510"/>
                  </a:lnTo>
                  <a:lnTo>
                    <a:pt x="114673" y="117468"/>
                  </a:lnTo>
                  <a:lnTo>
                    <a:pt x="116866" y="116128"/>
                  </a:lnTo>
                  <a:lnTo>
                    <a:pt x="118744" y="114639"/>
                  </a:lnTo>
                  <a:lnTo>
                    <a:pt x="119686" y="113001"/>
                  </a:lnTo>
                  <a:lnTo>
                    <a:pt x="119999" y="111365"/>
                  </a:lnTo>
                  <a:lnTo>
                    <a:pt x="119999" y="8487"/>
                  </a:lnTo>
                  <a:lnTo>
                    <a:pt x="119686" y="6849"/>
                  </a:lnTo>
                  <a:lnTo>
                    <a:pt x="118744" y="5211"/>
                  </a:lnTo>
                  <a:lnTo>
                    <a:pt x="116866" y="3721"/>
                  </a:lnTo>
                  <a:lnTo>
                    <a:pt x="114673" y="2531"/>
                  </a:lnTo>
                  <a:lnTo>
                    <a:pt x="111853" y="1340"/>
                  </a:lnTo>
                  <a:lnTo>
                    <a:pt x="108719" y="596"/>
                  </a:lnTo>
                  <a:lnTo>
                    <a:pt x="105585" y="149"/>
                  </a:lnTo>
                  <a:lnTo>
                    <a:pt x="101828" y="0"/>
                  </a:lnTo>
                  <a:close/>
                </a:path>
              </a:pathLst>
            </a:cu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grpSp>
        <p:nvGrpSpPr>
          <p:cNvPr id="184" name="Google Shape;184;p13"/>
          <p:cNvGrpSpPr/>
          <p:nvPr/>
        </p:nvGrpSpPr>
        <p:grpSpPr>
          <a:xfrm>
            <a:off x="7546109" y="1758192"/>
            <a:ext cx="1598037" cy="3363029"/>
            <a:chOff x="7717145" y="1246061"/>
            <a:chExt cx="1863600" cy="3921900"/>
          </a:xfrm>
        </p:grpSpPr>
        <p:pic>
          <p:nvPicPr>
            <p:cNvPr id="185" name="Google Shape;185;p13"/>
            <p:cNvPicPr preferRelativeResize="0"/>
            <p:nvPr/>
          </p:nvPicPr>
          <p:blipFill>
            <a:blip r:embed="rId7">
              <a:alphaModFix/>
            </a:blip>
            <a:stretch>
              <a:fillRect/>
            </a:stretch>
          </p:blipFill>
          <p:spPr>
            <a:xfrm>
              <a:off x="7861175" y="1802027"/>
              <a:ext cx="1576749" cy="2804522"/>
            </a:xfrm>
            <a:prstGeom prst="rect">
              <a:avLst/>
            </a:prstGeom>
            <a:noFill/>
            <a:ln>
              <a:noFill/>
            </a:ln>
          </p:spPr>
        </p:pic>
        <p:sp>
          <p:nvSpPr>
            <p:cNvPr id="186" name="Google Shape;186;p13"/>
            <p:cNvSpPr/>
            <p:nvPr/>
          </p:nvSpPr>
          <p:spPr>
            <a:xfrm>
              <a:off x="7717145" y="1246061"/>
              <a:ext cx="1863600" cy="3921900"/>
            </a:xfrm>
            <a:custGeom>
              <a:rect b="b" l="l" r="r" t="t"/>
              <a:pathLst>
                <a:path extrusionOk="0" h="120000" w="120000">
                  <a:moveTo>
                    <a:pt x="59845" y="4765"/>
                  </a:moveTo>
                  <a:lnTo>
                    <a:pt x="60782" y="4912"/>
                  </a:lnTo>
                  <a:lnTo>
                    <a:pt x="61723" y="5062"/>
                  </a:lnTo>
                  <a:lnTo>
                    <a:pt x="62037" y="5509"/>
                  </a:lnTo>
                  <a:lnTo>
                    <a:pt x="62351" y="5956"/>
                  </a:lnTo>
                  <a:lnTo>
                    <a:pt x="62037" y="6402"/>
                  </a:lnTo>
                  <a:lnTo>
                    <a:pt x="61723" y="6849"/>
                  </a:lnTo>
                  <a:lnTo>
                    <a:pt x="60782" y="6998"/>
                  </a:lnTo>
                  <a:lnTo>
                    <a:pt x="59845" y="7147"/>
                  </a:lnTo>
                  <a:lnTo>
                    <a:pt x="58903" y="6998"/>
                  </a:lnTo>
                  <a:lnTo>
                    <a:pt x="58276" y="6849"/>
                  </a:lnTo>
                  <a:lnTo>
                    <a:pt x="57652" y="6402"/>
                  </a:lnTo>
                  <a:lnTo>
                    <a:pt x="57339" y="5956"/>
                  </a:lnTo>
                  <a:lnTo>
                    <a:pt x="57652" y="5509"/>
                  </a:lnTo>
                  <a:lnTo>
                    <a:pt x="58276" y="5062"/>
                  </a:lnTo>
                  <a:lnTo>
                    <a:pt x="58903" y="4912"/>
                  </a:lnTo>
                  <a:lnTo>
                    <a:pt x="59845" y="4765"/>
                  </a:lnTo>
                  <a:close/>
                  <a:moveTo>
                    <a:pt x="68928" y="9825"/>
                  </a:moveTo>
                  <a:lnTo>
                    <a:pt x="69242" y="9974"/>
                  </a:lnTo>
                  <a:lnTo>
                    <a:pt x="69556" y="10273"/>
                  </a:lnTo>
                  <a:lnTo>
                    <a:pt x="69870" y="10422"/>
                  </a:lnTo>
                  <a:lnTo>
                    <a:pt x="69556" y="10720"/>
                  </a:lnTo>
                  <a:lnTo>
                    <a:pt x="69242" y="11018"/>
                  </a:lnTo>
                  <a:lnTo>
                    <a:pt x="68928" y="11018"/>
                  </a:lnTo>
                  <a:lnTo>
                    <a:pt x="68305" y="11165"/>
                  </a:lnTo>
                  <a:lnTo>
                    <a:pt x="51071" y="11165"/>
                  </a:lnTo>
                  <a:lnTo>
                    <a:pt x="50443" y="11018"/>
                  </a:lnTo>
                  <a:lnTo>
                    <a:pt x="50129" y="11018"/>
                  </a:lnTo>
                  <a:lnTo>
                    <a:pt x="49820" y="10720"/>
                  </a:lnTo>
                  <a:lnTo>
                    <a:pt x="49506" y="10422"/>
                  </a:lnTo>
                  <a:lnTo>
                    <a:pt x="49820" y="10273"/>
                  </a:lnTo>
                  <a:lnTo>
                    <a:pt x="50129" y="9974"/>
                  </a:lnTo>
                  <a:lnTo>
                    <a:pt x="50443" y="9825"/>
                  </a:lnTo>
                  <a:close/>
                  <a:moveTo>
                    <a:pt x="110602" y="17122"/>
                  </a:moveTo>
                  <a:lnTo>
                    <a:pt x="110602" y="17271"/>
                  </a:lnTo>
                  <a:lnTo>
                    <a:pt x="110602" y="102581"/>
                  </a:lnTo>
                  <a:lnTo>
                    <a:pt x="110602" y="102728"/>
                  </a:lnTo>
                  <a:lnTo>
                    <a:pt x="9088" y="102728"/>
                  </a:lnTo>
                  <a:lnTo>
                    <a:pt x="9088" y="102581"/>
                  </a:lnTo>
                  <a:lnTo>
                    <a:pt x="9088" y="17271"/>
                  </a:lnTo>
                  <a:lnTo>
                    <a:pt x="9088" y="17122"/>
                  </a:lnTo>
                  <a:close/>
                  <a:moveTo>
                    <a:pt x="57962" y="106452"/>
                  </a:moveTo>
                  <a:lnTo>
                    <a:pt x="56083" y="106748"/>
                  </a:lnTo>
                  <a:lnTo>
                    <a:pt x="54519" y="107195"/>
                  </a:lnTo>
                  <a:lnTo>
                    <a:pt x="52949" y="107790"/>
                  </a:lnTo>
                  <a:lnTo>
                    <a:pt x="52012" y="108386"/>
                  </a:lnTo>
                  <a:lnTo>
                    <a:pt x="51071" y="109279"/>
                  </a:lnTo>
                  <a:lnTo>
                    <a:pt x="50443" y="110025"/>
                  </a:lnTo>
                  <a:lnTo>
                    <a:pt x="50129" y="111066"/>
                  </a:lnTo>
                  <a:lnTo>
                    <a:pt x="50443" y="111959"/>
                  </a:lnTo>
                  <a:lnTo>
                    <a:pt x="51071" y="112852"/>
                  </a:lnTo>
                  <a:lnTo>
                    <a:pt x="52012" y="113597"/>
                  </a:lnTo>
                  <a:lnTo>
                    <a:pt x="52949" y="114192"/>
                  </a:lnTo>
                  <a:lnTo>
                    <a:pt x="54519" y="114788"/>
                  </a:lnTo>
                  <a:lnTo>
                    <a:pt x="56083" y="115236"/>
                  </a:lnTo>
                  <a:lnTo>
                    <a:pt x="57962" y="115532"/>
                  </a:lnTo>
                  <a:lnTo>
                    <a:pt x="59845" y="115681"/>
                  </a:lnTo>
                  <a:lnTo>
                    <a:pt x="61723" y="115532"/>
                  </a:lnTo>
                  <a:lnTo>
                    <a:pt x="63602" y="115236"/>
                  </a:lnTo>
                  <a:lnTo>
                    <a:pt x="65171" y="114788"/>
                  </a:lnTo>
                  <a:lnTo>
                    <a:pt x="66736" y="114192"/>
                  </a:lnTo>
                  <a:lnTo>
                    <a:pt x="67991" y="113597"/>
                  </a:lnTo>
                  <a:lnTo>
                    <a:pt x="68928" y="112852"/>
                  </a:lnTo>
                  <a:lnTo>
                    <a:pt x="69242" y="111959"/>
                  </a:lnTo>
                  <a:lnTo>
                    <a:pt x="69556" y="111066"/>
                  </a:lnTo>
                  <a:lnTo>
                    <a:pt x="69242" y="110025"/>
                  </a:lnTo>
                  <a:lnTo>
                    <a:pt x="68928" y="109279"/>
                  </a:lnTo>
                  <a:lnTo>
                    <a:pt x="67991" y="108386"/>
                  </a:lnTo>
                  <a:lnTo>
                    <a:pt x="66736" y="107790"/>
                  </a:lnTo>
                  <a:lnTo>
                    <a:pt x="65171" y="107195"/>
                  </a:lnTo>
                  <a:lnTo>
                    <a:pt x="63602" y="106748"/>
                  </a:lnTo>
                  <a:lnTo>
                    <a:pt x="61723" y="106452"/>
                  </a:lnTo>
                  <a:close/>
                  <a:moveTo>
                    <a:pt x="59845" y="106004"/>
                  </a:moveTo>
                  <a:lnTo>
                    <a:pt x="62037" y="106153"/>
                  </a:lnTo>
                  <a:lnTo>
                    <a:pt x="63916" y="106452"/>
                  </a:lnTo>
                  <a:lnTo>
                    <a:pt x="65799" y="106897"/>
                  </a:lnTo>
                  <a:lnTo>
                    <a:pt x="67364" y="107494"/>
                  </a:lnTo>
                  <a:lnTo>
                    <a:pt x="68614" y="108237"/>
                  </a:lnTo>
                  <a:lnTo>
                    <a:pt x="69556" y="109130"/>
                  </a:lnTo>
                  <a:lnTo>
                    <a:pt x="70184" y="110025"/>
                  </a:lnTo>
                  <a:lnTo>
                    <a:pt x="70498" y="111066"/>
                  </a:lnTo>
                  <a:lnTo>
                    <a:pt x="70184" y="111959"/>
                  </a:lnTo>
                  <a:lnTo>
                    <a:pt x="69556" y="113001"/>
                  </a:lnTo>
                  <a:lnTo>
                    <a:pt x="68614" y="113747"/>
                  </a:lnTo>
                  <a:lnTo>
                    <a:pt x="67364" y="114490"/>
                  </a:lnTo>
                  <a:lnTo>
                    <a:pt x="65799" y="115087"/>
                  </a:lnTo>
                  <a:lnTo>
                    <a:pt x="63916" y="115532"/>
                  </a:lnTo>
                  <a:lnTo>
                    <a:pt x="62037" y="115830"/>
                  </a:lnTo>
                  <a:lnTo>
                    <a:pt x="59845" y="115979"/>
                  </a:lnTo>
                  <a:lnTo>
                    <a:pt x="57962" y="115830"/>
                  </a:lnTo>
                  <a:lnTo>
                    <a:pt x="55769" y="115532"/>
                  </a:lnTo>
                  <a:lnTo>
                    <a:pt x="54205" y="115087"/>
                  </a:lnTo>
                  <a:lnTo>
                    <a:pt x="52635" y="114490"/>
                  </a:lnTo>
                  <a:lnTo>
                    <a:pt x="51385" y="113747"/>
                  </a:lnTo>
                  <a:lnTo>
                    <a:pt x="50443" y="113001"/>
                  </a:lnTo>
                  <a:lnTo>
                    <a:pt x="49820" y="111959"/>
                  </a:lnTo>
                  <a:lnTo>
                    <a:pt x="49506" y="111066"/>
                  </a:lnTo>
                  <a:lnTo>
                    <a:pt x="49820" y="110025"/>
                  </a:lnTo>
                  <a:lnTo>
                    <a:pt x="50443" y="109130"/>
                  </a:lnTo>
                  <a:lnTo>
                    <a:pt x="51385" y="108237"/>
                  </a:lnTo>
                  <a:lnTo>
                    <a:pt x="52635" y="107494"/>
                  </a:lnTo>
                  <a:lnTo>
                    <a:pt x="54205" y="106897"/>
                  </a:lnTo>
                  <a:lnTo>
                    <a:pt x="55769" y="106452"/>
                  </a:lnTo>
                  <a:lnTo>
                    <a:pt x="57962" y="106153"/>
                  </a:lnTo>
                  <a:lnTo>
                    <a:pt x="59845" y="106004"/>
                  </a:lnTo>
                  <a:close/>
                  <a:moveTo>
                    <a:pt x="18176" y="1489"/>
                  </a:moveTo>
                  <a:lnTo>
                    <a:pt x="15042" y="1638"/>
                  </a:lnTo>
                  <a:lnTo>
                    <a:pt x="12222" y="2085"/>
                  </a:lnTo>
                  <a:lnTo>
                    <a:pt x="9715" y="2680"/>
                  </a:lnTo>
                  <a:lnTo>
                    <a:pt x="7523" y="3572"/>
                  </a:lnTo>
                  <a:lnTo>
                    <a:pt x="5954" y="4616"/>
                  </a:lnTo>
                  <a:lnTo>
                    <a:pt x="4389" y="5807"/>
                  </a:lnTo>
                  <a:lnTo>
                    <a:pt x="3447" y="7147"/>
                  </a:lnTo>
                  <a:lnTo>
                    <a:pt x="3447" y="8487"/>
                  </a:lnTo>
                  <a:lnTo>
                    <a:pt x="3447" y="111365"/>
                  </a:lnTo>
                  <a:lnTo>
                    <a:pt x="3447" y="112705"/>
                  </a:lnTo>
                  <a:lnTo>
                    <a:pt x="4389" y="114043"/>
                  </a:lnTo>
                  <a:lnTo>
                    <a:pt x="5954" y="115236"/>
                  </a:lnTo>
                  <a:lnTo>
                    <a:pt x="7523" y="116278"/>
                  </a:lnTo>
                  <a:lnTo>
                    <a:pt x="9715" y="117170"/>
                  </a:lnTo>
                  <a:lnTo>
                    <a:pt x="12222" y="117767"/>
                  </a:lnTo>
                  <a:lnTo>
                    <a:pt x="15042" y="118212"/>
                  </a:lnTo>
                  <a:lnTo>
                    <a:pt x="18176" y="118361"/>
                  </a:lnTo>
                  <a:lnTo>
                    <a:pt x="101828" y="118361"/>
                  </a:lnTo>
                  <a:lnTo>
                    <a:pt x="104962" y="118212"/>
                  </a:lnTo>
                  <a:lnTo>
                    <a:pt x="107782" y="117767"/>
                  </a:lnTo>
                  <a:lnTo>
                    <a:pt x="110288" y="117170"/>
                  </a:lnTo>
                  <a:lnTo>
                    <a:pt x="112481" y="116278"/>
                  </a:lnTo>
                  <a:lnTo>
                    <a:pt x="114045" y="115236"/>
                  </a:lnTo>
                  <a:lnTo>
                    <a:pt x="115615" y="114043"/>
                  </a:lnTo>
                  <a:lnTo>
                    <a:pt x="116552" y="112705"/>
                  </a:lnTo>
                  <a:lnTo>
                    <a:pt x="116866" y="111365"/>
                  </a:lnTo>
                  <a:lnTo>
                    <a:pt x="116866" y="8487"/>
                  </a:lnTo>
                  <a:lnTo>
                    <a:pt x="116552" y="7147"/>
                  </a:lnTo>
                  <a:lnTo>
                    <a:pt x="115615" y="5807"/>
                  </a:lnTo>
                  <a:lnTo>
                    <a:pt x="114045" y="4616"/>
                  </a:lnTo>
                  <a:lnTo>
                    <a:pt x="112481" y="3572"/>
                  </a:lnTo>
                  <a:lnTo>
                    <a:pt x="110288" y="2680"/>
                  </a:lnTo>
                  <a:lnTo>
                    <a:pt x="107782" y="2085"/>
                  </a:lnTo>
                  <a:lnTo>
                    <a:pt x="104962" y="1638"/>
                  </a:lnTo>
                  <a:lnTo>
                    <a:pt x="101828" y="1489"/>
                  </a:lnTo>
                  <a:close/>
                  <a:moveTo>
                    <a:pt x="101828" y="1190"/>
                  </a:moveTo>
                  <a:lnTo>
                    <a:pt x="104962" y="1340"/>
                  </a:lnTo>
                  <a:lnTo>
                    <a:pt x="108091" y="1787"/>
                  </a:lnTo>
                  <a:lnTo>
                    <a:pt x="110602" y="2381"/>
                  </a:lnTo>
                  <a:lnTo>
                    <a:pt x="112795" y="3276"/>
                  </a:lnTo>
                  <a:lnTo>
                    <a:pt x="114673" y="4467"/>
                  </a:lnTo>
                  <a:lnTo>
                    <a:pt x="116238" y="5658"/>
                  </a:lnTo>
                  <a:lnTo>
                    <a:pt x="117179" y="6998"/>
                  </a:lnTo>
                  <a:lnTo>
                    <a:pt x="117493" y="8487"/>
                  </a:lnTo>
                  <a:lnTo>
                    <a:pt x="117493" y="111365"/>
                  </a:lnTo>
                  <a:lnTo>
                    <a:pt x="117179" y="112852"/>
                  </a:lnTo>
                  <a:lnTo>
                    <a:pt x="116238" y="114192"/>
                  </a:lnTo>
                  <a:lnTo>
                    <a:pt x="114673" y="115532"/>
                  </a:lnTo>
                  <a:lnTo>
                    <a:pt x="112795" y="116574"/>
                  </a:lnTo>
                  <a:lnTo>
                    <a:pt x="110602" y="117468"/>
                  </a:lnTo>
                  <a:lnTo>
                    <a:pt x="108091" y="118212"/>
                  </a:lnTo>
                  <a:lnTo>
                    <a:pt x="104962" y="118659"/>
                  </a:lnTo>
                  <a:lnTo>
                    <a:pt x="101828" y="118809"/>
                  </a:lnTo>
                  <a:lnTo>
                    <a:pt x="18176" y="118809"/>
                  </a:lnTo>
                  <a:lnTo>
                    <a:pt x="15042" y="118659"/>
                  </a:lnTo>
                  <a:lnTo>
                    <a:pt x="11908" y="118212"/>
                  </a:lnTo>
                  <a:lnTo>
                    <a:pt x="9401" y="117468"/>
                  </a:lnTo>
                  <a:lnTo>
                    <a:pt x="7209" y="116574"/>
                  </a:lnTo>
                  <a:lnTo>
                    <a:pt x="5326" y="115532"/>
                  </a:lnTo>
                  <a:lnTo>
                    <a:pt x="3761" y="114192"/>
                  </a:lnTo>
                  <a:lnTo>
                    <a:pt x="2820" y="112852"/>
                  </a:lnTo>
                  <a:lnTo>
                    <a:pt x="2506" y="111365"/>
                  </a:lnTo>
                  <a:lnTo>
                    <a:pt x="2506" y="8487"/>
                  </a:lnTo>
                  <a:lnTo>
                    <a:pt x="2820" y="6998"/>
                  </a:lnTo>
                  <a:lnTo>
                    <a:pt x="3761" y="5658"/>
                  </a:lnTo>
                  <a:lnTo>
                    <a:pt x="5326" y="4467"/>
                  </a:lnTo>
                  <a:lnTo>
                    <a:pt x="7209" y="3276"/>
                  </a:lnTo>
                  <a:lnTo>
                    <a:pt x="9401" y="2381"/>
                  </a:lnTo>
                  <a:lnTo>
                    <a:pt x="11908" y="1787"/>
                  </a:lnTo>
                  <a:lnTo>
                    <a:pt x="15042" y="1340"/>
                  </a:lnTo>
                  <a:lnTo>
                    <a:pt x="18176" y="1190"/>
                  </a:lnTo>
                  <a:close/>
                  <a:moveTo>
                    <a:pt x="18176" y="0"/>
                  </a:moveTo>
                  <a:lnTo>
                    <a:pt x="14414" y="149"/>
                  </a:lnTo>
                  <a:lnTo>
                    <a:pt x="11280" y="596"/>
                  </a:lnTo>
                  <a:lnTo>
                    <a:pt x="8146" y="1340"/>
                  </a:lnTo>
                  <a:lnTo>
                    <a:pt x="5326" y="2531"/>
                  </a:lnTo>
                  <a:lnTo>
                    <a:pt x="3133" y="3721"/>
                  </a:lnTo>
                  <a:lnTo>
                    <a:pt x="1255" y="5211"/>
                  </a:lnTo>
                  <a:lnTo>
                    <a:pt x="313" y="6849"/>
                  </a:lnTo>
                  <a:lnTo>
                    <a:pt x="0" y="8487"/>
                  </a:lnTo>
                  <a:lnTo>
                    <a:pt x="0" y="111365"/>
                  </a:lnTo>
                  <a:lnTo>
                    <a:pt x="313" y="113001"/>
                  </a:lnTo>
                  <a:lnTo>
                    <a:pt x="1255" y="114639"/>
                  </a:lnTo>
                  <a:lnTo>
                    <a:pt x="3133" y="116128"/>
                  </a:lnTo>
                  <a:lnTo>
                    <a:pt x="5326" y="117468"/>
                  </a:lnTo>
                  <a:lnTo>
                    <a:pt x="8146" y="118510"/>
                  </a:lnTo>
                  <a:lnTo>
                    <a:pt x="11280" y="119254"/>
                  </a:lnTo>
                  <a:lnTo>
                    <a:pt x="14414" y="119850"/>
                  </a:lnTo>
                  <a:lnTo>
                    <a:pt x="18176" y="120000"/>
                  </a:lnTo>
                  <a:lnTo>
                    <a:pt x="101828" y="120000"/>
                  </a:lnTo>
                  <a:lnTo>
                    <a:pt x="105585" y="119850"/>
                  </a:lnTo>
                  <a:lnTo>
                    <a:pt x="108719" y="119254"/>
                  </a:lnTo>
                  <a:lnTo>
                    <a:pt x="111853" y="118510"/>
                  </a:lnTo>
                  <a:lnTo>
                    <a:pt x="114673" y="117468"/>
                  </a:lnTo>
                  <a:lnTo>
                    <a:pt x="116866" y="116128"/>
                  </a:lnTo>
                  <a:lnTo>
                    <a:pt x="118744" y="114639"/>
                  </a:lnTo>
                  <a:lnTo>
                    <a:pt x="119686" y="113001"/>
                  </a:lnTo>
                  <a:lnTo>
                    <a:pt x="119999" y="111365"/>
                  </a:lnTo>
                  <a:lnTo>
                    <a:pt x="119999" y="8487"/>
                  </a:lnTo>
                  <a:lnTo>
                    <a:pt x="119686" y="6849"/>
                  </a:lnTo>
                  <a:lnTo>
                    <a:pt x="118744" y="5211"/>
                  </a:lnTo>
                  <a:lnTo>
                    <a:pt x="116866" y="3721"/>
                  </a:lnTo>
                  <a:lnTo>
                    <a:pt x="114673" y="2531"/>
                  </a:lnTo>
                  <a:lnTo>
                    <a:pt x="111853" y="1340"/>
                  </a:lnTo>
                  <a:lnTo>
                    <a:pt x="108719" y="596"/>
                  </a:lnTo>
                  <a:lnTo>
                    <a:pt x="105585" y="149"/>
                  </a:lnTo>
                  <a:lnTo>
                    <a:pt x="101828" y="0"/>
                  </a:lnTo>
                  <a:close/>
                </a:path>
              </a:pathLst>
            </a:cu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sp>
        <p:nvSpPr>
          <p:cNvPr id="187" name="Google Shape;187;p13"/>
          <p:cNvSpPr/>
          <p:nvPr/>
        </p:nvSpPr>
        <p:spPr>
          <a:xfrm>
            <a:off x="4842550" y="3430925"/>
            <a:ext cx="520800" cy="2973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3"/>
          <p:cNvSpPr/>
          <p:nvPr/>
        </p:nvSpPr>
        <p:spPr>
          <a:xfrm>
            <a:off x="4842550" y="2456550"/>
            <a:ext cx="520800" cy="3174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3"/>
          <p:cNvSpPr/>
          <p:nvPr/>
        </p:nvSpPr>
        <p:spPr>
          <a:xfrm>
            <a:off x="7762775" y="2392175"/>
            <a:ext cx="1146000" cy="2685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3"/>
          <p:cNvSpPr txBox="1"/>
          <p:nvPr/>
        </p:nvSpPr>
        <p:spPr>
          <a:xfrm>
            <a:off x="488975" y="1436950"/>
            <a:ext cx="620100" cy="26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SG" sz="1200"/>
              <a:t>Log in</a:t>
            </a:r>
            <a:endParaRPr sz="1200"/>
          </a:p>
        </p:txBody>
      </p:sp>
      <p:sp>
        <p:nvSpPr>
          <p:cNvPr id="191" name="Google Shape;191;p13"/>
          <p:cNvSpPr txBox="1"/>
          <p:nvPr/>
        </p:nvSpPr>
        <p:spPr>
          <a:xfrm>
            <a:off x="2204850" y="1436955"/>
            <a:ext cx="765600" cy="26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SG" sz="1200"/>
              <a:t>Explore</a:t>
            </a:r>
            <a:endParaRPr sz="1200"/>
          </a:p>
        </p:txBody>
      </p:sp>
      <p:sp>
        <p:nvSpPr>
          <p:cNvPr id="192" name="Google Shape;192;p13"/>
          <p:cNvSpPr txBox="1"/>
          <p:nvPr/>
        </p:nvSpPr>
        <p:spPr>
          <a:xfrm>
            <a:off x="5898650" y="1436955"/>
            <a:ext cx="1018200" cy="26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SG" sz="1200"/>
              <a:t>Reservation</a:t>
            </a:r>
            <a:endParaRPr sz="1200"/>
          </a:p>
        </p:txBody>
      </p:sp>
      <p:sp>
        <p:nvSpPr>
          <p:cNvPr id="193" name="Google Shape;193;p13"/>
          <p:cNvSpPr txBox="1"/>
          <p:nvPr/>
        </p:nvSpPr>
        <p:spPr>
          <a:xfrm>
            <a:off x="3764075" y="1423993"/>
            <a:ext cx="1709700" cy="26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SG" sz="1200"/>
              <a:t>Estimated waiting time</a:t>
            </a:r>
            <a:endParaRPr sz="1200"/>
          </a:p>
        </p:txBody>
      </p:sp>
      <p:sp>
        <p:nvSpPr>
          <p:cNvPr id="194" name="Google Shape;194;p13"/>
          <p:cNvSpPr txBox="1"/>
          <p:nvPr/>
        </p:nvSpPr>
        <p:spPr>
          <a:xfrm>
            <a:off x="7726100" y="1436955"/>
            <a:ext cx="1242900" cy="26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SG" sz="1200"/>
              <a:t>Queue number</a:t>
            </a:r>
            <a:endParaRPr sz="1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4"/>
          <p:cNvSpPr txBox="1"/>
          <p:nvPr>
            <p:ph type="title"/>
          </p:nvPr>
        </p:nvSpPr>
        <p:spPr>
          <a:xfrm>
            <a:off x="1381250" y="922668"/>
            <a:ext cx="3878400" cy="435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Font typeface="Lora"/>
              <a:buNone/>
            </a:pPr>
            <a:r>
              <a:rPr lang="en-SG">
                <a:solidFill>
                  <a:schemeClr val="dk1"/>
                </a:solidFill>
              </a:rPr>
              <a:t>App Work Flow (Pre-Order/Payment)</a:t>
            </a:r>
            <a:endParaRPr b="1" i="0" sz="2000" u="none" cap="none" strike="noStrike">
              <a:solidFill>
                <a:schemeClr val="dk1"/>
              </a:solidFill>
              <a:latin typeface="Lora"/>
              <a:ea typeface="Lora"/>
              <a:cs typeface="Lora"/>
              <a:sym typeface="Lora"/>
            </a:endParaRPr>
          </a:p>
        </p:txBody>
      </p:sp>
      <p:sp>
        <p:nvSpPr>
          <p:cNvPr id="200" name="Google Shape;200;p14"/>
          <p:cNvSpPr/>
          <p:nvPr/>
        </p:nvSpPr>
        <p:spPr>
          <a:xfrm>
            <a:off x="5" y="1758192"/>
            <a:ext cx="1598037" cy="3363029"/>
          </a:xfrm>
          <a:custGeom>
            <a:rect b="b" l="l" r="r" t="t"/>
            <a:pathLst>
              <a:path extrusionOk="0" h="120000" w="120000">
                <a:moveTo>
                  <a:pt x="59845" y="4765"/>
                </a:moveTo>
                <a:lnTo>
                  <a:pt x="60782" y="4912"/>
                </a:lnTo>
                <a:lnTo>
                  <a:pt x="61723" y="5062"/>
                </a:lnTo>
                <a:lnTo>
                  <a:pt x="62037" y="5509"/>
                </a:lnTo>
                <a:lnTo>
                  <a:pt x="62351" y="5956"/>
                </a:lnTo>
                <a:lnTo>
                  <a:pt x="62037" y="6402"/>
                </a:lnTo>
                <a:lnTo>
                  <a:pt x="61723" y="6849"/>
                </a:lnTo>
                <a:lnTo>
                  <a:pt x="60782" y="6998"/>
                </a:lnTo>
                <a:lnTo>
                  <a:pt x="59845" y="7147"/>
                </a:lnTo>
                <a:lnTo>
                  <a:pt x="58903" y="6998"/>
                </a:lnTo>
                <a:lnTo>
                  <a:pt x="58276" y="6849"/>
                </a:lnTo>
                <a:lnTo>
                  <a:pt x="57652" y="6402"/>
                </a:lnTo>
                <a:lnTo>
                  <a:pt x="57339" y="5956"/>
                </a:lnTo>
                <a:lnTo>
                  <a:pt x="57652" y="5509"/>
                </a:lnTo>
                <a:lnTo>
                  <a:pt x="58276" y="5062"/>
                </a:lnTo>
                <a:lnTo>
                  <a:pt x="58903" y="4912"/>
                </a:lnTo>
                <a:lnTo>
                  <a:pt x="59845" y="4765"/>
                </a:lnTo>
                <a:close/>
                <a:moveTo>
                  <a:pt x="68928" y="9825"/>
                </a:moveTo>
                <a:lnTo>
                  <a:pt x="69242" y="9974"/>
                </a:lnTo>
                <a:lnTo>
                  <a:pt x="69556" y="10273"/>
                </a:lnTo>
                <a:lnTo>
                  <a:pt x="69870" y="10422"/>
                </a:lnTo>
                <a:lnTo>
                  <a:pt x="69556" y="10720"/>
                </a:lnTo>
                <a:lnTo>
                  <a:pt x="69242" y="11018"/>
                </a:lnTo>
                <a:lnTo>
                  <a:pt x="68928" y="11018"/>
                </a:lnTo>
                <a:lnTo>
                  <a:pt x="68305" y="11165"/>
                </a:lnTo>
                <a:lnTo>
                  <a:pt x="51071" y="11165"/>
                </a:lnTo>
                <a:lnTo>
                  <a:pt x="50443" y="11018"/>
                </a:lnTo>
                <a:lnTo>
                  <a:pt x="50129" y="11018"/>
                </a:lnTo>
                <a:lnTo>
                  <a:pt x="49820" y="10720"/>
                </a:lnTo>
                <a:lnTo>
                  <a:pt x="49506" y="10422"/>
                </a:lnTo>
                <a:lnTo>
                  <a:pt x="49820" y="10273"/>
                </a:lnTo>
                <a:lnTo>
                  <a:pt x="50129" y="9974"/>
                </a:lnTo>
                <a:lnTo>
                  <a:pt x="50443" y="9825"/>
                </a:lnTo>
                <a:close/>
                <a:moveTo>
                  <a:pt x="110602" y="17122"/>
                </a:moveTo>
                <a:lnTo>
                  <a:pt x="110602" y="17271"/>
                </a:lnTo>
                <a:lnTo>
                  <a:pt x="110602" y="102581"/>
                </a:lnTo>
                <a:lnTo>
                  <a:pt x="110602" y="102728"/>
                </a:lnTo>
                <a:lnTo>
                  <a:pt x="9088" y="102728"/>
                </a:lnTo>
                <a:lnTo>
                  <a:pt x="9088" y="102581"/>
                </a:lnTo>
                <a:lnTo>
                  <a:pt x="9088" y="17271"/>
                </a:lnTo>
                <a:lnTo>
                  <a:pt x="9088" y="17122"/>
                </a:lnTo>
                <a:close/>
                <a:moveTo>
                  <a:pt x="57962" y="106452"/>
                </a:moveTo>
                <a:lnTo>
                  <a:pt x="56083" y="106748"/>
                </a:lnTo>
                <a:lnTo>
                  <a:pt x="54519" y="107195"/>
                </a:lnTo>
                <a:lnTo>
                  <a:pt x="52949" y="107790"/>
                </a:lnTo>
                <a:lnTo>
                  <a:pt x="52012" y="108386"/>
                </a:lnTo>
                <a:lnTo>
                  <a:pt x="51071" y="109279"/>
                </a:lnTo>
                <a:lnTo>
                  <a:pt x="50443" y="110025"/>
                </a:lnTo>
                <a:lnTo>
                  <a:pt x="50129" y="111066"/>
                </a:lnTo>
                <a:lnTo>
                  <a:pt x="50443" y="111959"/>
                </a:lnTo>
                <a:lnTo>
                  <a:pt x="51071" y="112852"/>
                </a:lnTo>
                <a:lnTo>
                  <a:pt x="52012" y="113597"/>
                </a:lnTo>
                <a:lnTo>
                  <a:pt x="52949" y="114192"/>
                </a:lnTo>
                <a:lnTo>
                  <a:pt x="54519" y="114788"/>
                </a:lnTo>
                <a:lnTo>
                  <a:pt x="56083" y="115236"/>
                </a:lnTo>
                <a:lnTo>
                  <a:pt x="57962" y="115532"/>
                </a:lnTo>
                <a:lnTo>
                  <a:pt x="59845" y="115681"/>
                </a:lnTo>
                <a:lnTo>
                  <a:pt x="61723" y="115532"/>
                </a:lnTo>
                <a:lnTo>
                  <a:pt x="63602" y="115236"/>
                </a:lnTo>
                <a:lnTo>
                  <a:pt x="65171" y="114788"/>
                </a:lnTo>
                <a:lnTo>
                  <a:pt x="66736" y="114192"/>
                </a:lnTo>
                <a:lnTo>
                  <a:pt x="67991" y="113597"/>
                </a:lnTo>
                <a:lnTo>
                  <a:pt x="68928" y="112852"/>
                </a:lnTo>
                <a:lnTo>
                  <a:pt x="69242" y="111959"/>
                </a:lnTo>
                <a:lnTo>
                  <a:pt x="69556" y="111066"/>
                </a:lnTo>
                <a:lnTo>
                  <a:pt x="69242" y="110025"/>
                </a:lnTo>
                <a:lnTo>
                  <a:pt x="68928" y="109279"/>
                </a:lnTo>
                <a:lnTo>
                  <a:pt x="67991" y="108386"/>
                </a:lnTo>
                <a:lnTo>
                  <a:pt x="66736" y="107790"/>
                </a:lnTo>
                <a:lnTo>
                  <a:pt x="65171" y="107195"/>
                </a:lnTo>
                <a:lnTo>
                  <a:pt x="63602" y="106748"/>
                </a:lnTo>
                <a:lnTo>
                  <a:pt x="61723" y="106452"/>
                </a:lnTo>
                <a:close/>
                <a:moveTo>
                  <a:pt x="59845" y="106004"/>
                </a:moveTo>
                <a:lnTo>
                  <a:pt x="62037" y="106153"/>
                </a:lnTo>
                <a:lnTo>
                  <a:pt x="63916" y="106452"/>
                </a:lnTo>
                <a:lnTo>
                  <a:pt x="65799" y="106897"/>
                </a:lnTo>
                <a:lnTo>
                  <a:pt x="67364" y="107494"/>
                </a:lnTo>
                <a:lnTo>
                  <a:pt x="68614" y="108237"/>
                </a:lnTo>
                <a:lnTo>
                  <a:pt x="69556" y="109130"/>
                </a:lnTo>
                <a:lnTo>
                  <a:pt x="70184" y="110025"/>
                </a:lnTo>
                <a:lnTo>
                  <a:pt x="70498" y="111066"/>
                </a:lnTo>
                <a:lnTo>
                  <a:pt x="70184" y="111959"/>
                </a:lnTo>
                <a:lnTo>
                  <a:pt x="69556" y="113001"/>
                </a:lnTo>
                <a:lnTo>
                  <a:pt x="68614" y="113747"/>
                </a:lnTo>
                <a:lnTo>
                  <a:pt x="67364" y="114490"/>
                </a:lnTo>
                <a:lnTo>
                  <a:pt x="65799" y="115087"/>
                </a:lnTo>
                <a:lnTo>
                  <a:pt x="63916" y="115532"/>
                </a:lnTo>
                <a:lnTo>
                  <a:pt x="62037" y="115830"/>
                </a:lnTo>
                <a:lnTo>
                  <a:pt x="59845" y="115979"/>
                </a:lnTo>
                <a:lnTo>
                  <a:pt x="57962" y="115830"/>
                </a:lnTo>
                <a:lnTo>
                  <a:pt x="55769" y="115532"/>
                </a:lnTo>
                <a:lnTo>
                  <a:pt x="54205" y="115087"/>
                </a:lnTo>
                <a:lnTo>
                  <a:pt x="52635" y="114490"/>
                </a:lnTo>
                <a:lnTo>
                  <a:pt x="51385" y="113747"/>
                </a:lnTo>
                <a:lnTo>
                  <a:pt x="50443" y="113001"/>
                </a:lnTo>
                <a:lnTo>
                  <a:pt x="49820" y="111959"/>
                </a:lnTo>
                <a:lnTo>
                  <a:pt x="49506" y="111066"/>
                </a:lnTo>
                <a:lnTo>
                  <a:pt x="49820" y="110025"/>
                </a:lnTo>
                <a:lnTo>
                  <a:pt x="50443" y="109130"/>
                </a:lnTo>
                <a:lnTo>
                  <a:pt x="51385" y="108237"/>
                </a:lnTo>
                <a:lnTo>
                  <a:pt x="52635" y="107494"/>
                </a:lnTo>
                <a:lnTo>
                  <a:pt x="54205" y="106897"/>
                </a:lnTo>
                <a:lnTo>
                  <a:pt x="55769" y="106452"/>
                </a:lnTo>
                <a:lnTo>
                  <a:pt x="57962" y="106153"/>
                </a:lnTo>
                <a:lnTo>
                  <a:pt x="59845" y="106004"/>
                </a:lnTo>
                <a:close/>
                <a:moveTo>
                  <a:pt x="18176" y="1489"/>
                </a:moveTo>
                <a:lnTo>
                  <a:pt x="15042" y="1638"/>
                </a:lnTo>
                <a:lnTo>
                  <a:pt x="12222" y="2085"/>
                </a:lnTo>
                <a:lnTo>
                  <a:pt x="9715" y="2680"/>
                </a:lnTo>
                <a:lnTo>
                  <a:pt x="7523" y="3572"/>
                </a:lnTo>
                <a:lnTo>
                  <a:pt x="5954" y="4616"/>
                </a:lnTo>
                <a:lnTo>
                  <a:pt x="4389" y="5807"/>
                </a:lnTo>
                <a:lnTo>
                  <a:pt x="3447" y="7147"/>
                </a:lnTo>
                <a:lnTo>
                  <a:pt x="3447" y="8487"/>
                </a:lnTo>
                <a:lnTo>
                  <a:pt x="3447" y="111365"/>
                </a:lnTo>
                <a:lnTo>
                  <a:pt x="3447" y="112705"/>
                </a:lnTo>
                <a:lnTo>
                  <a:pt x="4389" y="114043"/>
                </a:lnTo>
                <a:lnTo>
                  <a:pt x="5954" y="115236"/>
                </a:lnTo>
                <a:lnTo>
                  <a:pt x="7523" y="116278"/>
                </a:lnTo>
                <a:lnTo>
                  <a:pt x="9715" y="117170"/>
                </a:lnTo>
                <a:lnTo>
                  <a:pt x="12222" y="117767"/>
                </a:lnTo>
                <a:lnTo>
                  <a:pt x="15042" y="118212"/>
                </a:lnTo>
                <a:lnTo>
                  <a:pt x="18176" y="118361"/>
                </a:lnTo>
                <a:lnTo>
                  <a:pt x="101828" y="118361"/>
                </a:lnTo>
                <a:lnTo>
                  <a:pt x="104962" y="118212"/>
                </a:lnTo>
                <a:lnTo>
                  <a:pt x="107782" y="117767"/>
                </a:lnTo>
                <a:lnTo>
                  <a:pt x="110288" y="117170"/>
                </a:lnTo>
                <a:lnTo>
                  <a:pt x="112481" y="116278"/>
                </a:lnTo>
                <a:lnTo>
                  <a:pt x="114045" y="115236"/>
                </a:lnTo>
                <a:lnTo>
                  <a:pt x="115615" y="114043"/>
                </a:lnTo>
                <a:lnTo>
                  <a:pt x="116552" y="112705"/>
                </a:lnTo>
                <a:lnTo>
                  <a:pt x="116866" y="111365"/>
                </a:lnTo>
                <a:lnTo>
                  <a:pt x="116866" y="8487"/>
                </a:lnTo>
                <a:lnTo>
                  <a:pt x="116552" y="7147"/>
                </a:lnTo>
                <a:lnTo>
                  <a:pt x="115615" y="5807"/>
                </a:lnTo>
                <a:lnTo>
                  <a:pt x="114045" y="4616"/>
                </a:lnTo>
                <a:lnTo>
                  <a:pt x="112481" y="3572"/>
                </a:lnTo>
                <a:lnTo>
                  <a:pt x="110288" y="2680"/>
                </a:lnTo>
                <a:lnTo>
                  <a:pt x="107782" y="2085"/>
                </a:lnTo>
                <a:lnTo>
                  <a:pt x="104962" y="1638"/>
                </a:lnTo>
                <a:lnTo>
                  <a:pt x="101828" y="1489"/>
                </a:lnTo>
                <a:close/>
                <a:moveTo>
                  <a:pt x="101828" y="1190"/>
                </a:moveTo>
                <a:lnTo>
                  <a:pt x="104962" y="1340"/>
                </a:lnTo>
                <a:lnTo>
                  <a:pt x="108091" y="1787"/>
                </a:lnTo>
                <a:lnTo>
                  <a:pt x="110602" y="2381"/>
                </a:lnTo>
                <a:lnTo>
                  <a:pt x="112795" y="3276"/>
                </a:lnTo>
                <a:lnTo>
                  <a:pt x="114673" y="4467"/>
                </a:lnTo>
                <a:lnTo>
                  <a:pt x="116238" y="5658"/>
                </a:lnTo>
                <a:lnTo>
                  <a:pt x="117179" y="6998"/>
                </a:lnTo>
                <a:lnTo>
                  <a:pt x="117493" y="8487"/>
                </a:lnTo>
                <a:lnTo>
                  <a:pt x="117493" y="111365"/>
                </a:lnTo>
                <a:lnTo>
                  <a:pt x="117179" y="112852"/>
                </a:lnTo>
                <a:lnTo>
                  <a:pt x="116238" y="114192"/>
                </a:lnTo>
                <a:lnTo>
                  <a:pt x="114673" y="115532"/>
                </a:lnTo>
                <a:lnTo>
                  <a:pt x="112795" y="116574"/>
                </a:lnTo>
                <a:lnTo>
                  <a:pt x="110602" y="117468"/>
                </a:lnTo>
                <a:lnTo>
                  <a:pt x="108091" y="118212"/>
                </a:lnTo>
                <a:lnTo>
                  <a:pt x="104962" y="118659"/>
                </a:lnTo>
                <a:lnTo>
                  <a:pt x="101828" y="118809"/>
                </a:lnTo>
                <a:lnTo>
                  <a:pt x="18176" y="118809"/>
                </a:lnTo>
                <a:lnTo>
                  <a:pt x="15042" y="118659"/>
                </a:lnTo>
                <a:lnTo>
                  <a:pt x="11908" y="118212"/>
                </a:lnTo>
                <a:lnTo>
                  <a:pt x="9401" y="117468"/>
                </a:lnTo>
                <a:lnTo>
                  <a:pt x="7209" y="116574"/>
                </a:lnTo>
                <a:lnTo>
                  <a:pt x="5326" y="115532"/>
                </a:lnTo>
                <a:lnTo>
                  <a:pt x="3761" y="114192"/>
                </a:lnTo>
                <a:lnTo>
                  <a:pt x="2820" y="112852"/>
                </a:lnTo>
                <a:lnTo>
                  <a:pt x="2506" y="111365"/>
                </a:lnTo>
                <a:lnTo>
                  <a:pt x="2506" y="8487"/>
                </a:lnTo>
                <a:lnTo>
                  <a:pt x="2820" y="6998"/>
                </a:lnTo>
                <a:lnTo>
                  <a:pt x="3761" y="5658"/>
                </a:lnTo>
                <a:lnTo>
                  <a:pt x="5326" y="4467"/>
                </a:lnTo>
                <a:lnTo>
                  <a:pt x="7209" y="3276"/>
                </a:lnTo>
                <a:lnTo>
                  <a:pt x="9401" y="2381"/>
                </a:lnTo>
                <a:lnTo>
                  <a:pt x="11908" y="1787"/>
                </a:lnTo>
                <a:lnTo>
                  <a:pt x="15042" y="1340"/>
                </a:lnTo>
                <a:lnTo>
                  <a:pt x="18176" y="1190"/>
                </a:lnTo>
                <a:close/>
                <a:moveTo>
                  <a:pt x="18176" y="0"/>
                </a:moveTo>
                <a:lnTo>
                  <a:pt x="14414" y="149"/>
                </a:lnTo>
                <a:lnTo>
                  <a:pt x="11280" y="596"/>
                </a:lnTo>
                <a:lnTo>
                  <a:pt x="8146" y="1340"/>
                </a:lnTo>
                <a:lnTo>
                  <a:pt x="5326" y="2531"/>
                </a:lnTo>
                <a:lnTo>
                  <a:pt x="3133" y="3721"/>
                </a:lnTo>
                <a:lnTo>
                  <a:pt x="1255" y="5211"/>
                </a:lnTo>
                <a:lnTo>
                  <a:pt x="313" y="6849"/>
                </a:lnTo>
                <a:lnTo>
                  <a:pt x="0" y="8487"/>
                </a:lnTo>
                <a:lnTo>
                  <a:pt x="0" y="111365"/>
                </a:lnTo>
                <a:lnTo>
                  <a:pt x="313" y="113001"/>
                </a:lnTo>
                <a:lnTo>
                  <a:pt x="1255" y="114639"/>
                </a:lnTo>
                <a:lnTo>
                  <a:pt x="3133" y="116128"/>
                </a:lnTo>
                <a:lnTo>
                  <a:pt x="5326" y="117468"/>
                </a:lnTo>
                <a:lnTo>
                  <a:pt x="8146" y="118510"/>
                </a:lnTo>
                <a:lnTo>
                  <a:pt x="11280" y="119254"/>
                </a:lnTo>
                <a:lnTo>
                  <a:pt x="14414" y="119850"/>
                </a:lnTo>
                <a:lnTo>
                  <a:pt x="18176" y="120000"/>
                </a:lnTo>
                <a:lnTo>
                  <a:pt x="101828" y="120000"/>
                </a:lnTo>
                <a:lnTo>
                  <a:pt x="105585" y="119850"/>
                </a:lnTo>
                <a:lnTo>
                  <a:pt x="108719" y="119254"/>
                </a:lnTo>
                <a:lnTo>
                  <a:pt x="111853" y="118510"/>
                </a:lnTo>
                <a:lnTo>
                  <a:pt x="114673" y="117468"/>
                </a:lnTo>
                <a:lnTo>
                  <a:pt x="116866" y="116128"/>
                </a:lnTo>
                <a:lnTo>
                  <a:pt x="118744" y="114639"/>
                </a:lnTo>
                <a:lnTo>
                  <a:pt x="119686" y="113001"/>
                </a:lnTo>
                <a:lnTo>
                  <a:pt x="119999" y="111365"/>
                </a:lnTo>
                <a:lnTo>
                  <a:pt x="119999" y="8487"/>
                </a:lnTo>
                <a:lnTo>
                  <a:pt x="119686" y="6849"/>
                </a:lnTo>
                <a:lnTo>
                  <a:pt x="118744" y="5211"/>
                </a:lnTo>
                <a:lnTo>
                  <a:pt x="116866" y="3721"/>
                </a:lnTo>
                <a:lnTo>
                  <a:pt x="114673" y="2531"/>
                </a:lnTo>
                <a:lnTo>
                  <a:pt x="111853" y="1340"/>
                </a:lnTo>
                <a:lnTo>
                  <a:pt x="108719" y="596"/>
                </a:lnTo>
                <a:lnTo>
                  <a:pt x="105585" y="149"/>
                </a:lnTo>
                <a:lnTo>
                  <a:pt x="101828" y="0"/>
                </a:lnTo>
                <a:close/>
              </a:path>
            </a:pathLst>
          </a:cu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4"/>
          <p:cNvSpPr/>
          <p:nvPr/>
        </p:nvSpPr>
        <p:spPr>
          <a:xfrm>
            <a:off x="1840429" y="1758192"/>
            <a:ext cx="1598037" cy="3363029"/>
          </a:xfrm>
          <a:custGeom>
            <a:rect b="b" l="l" r="r" t="t"/>
            <a:pathLst>
              <a:path extrusionOk="0" h="120000" w="120000">
                <a:moveTo>
                  <a:pt x="59845" y="4765"/>
                </a:moveTo>
                <a:lnTo>
                  <a:pt x="60782" y="4912"/>
                </a:lnTo>
                <a:lnTo>
                  <a:pt x="61723" y="5062"/>
                </a:lnTo>
                <a:lnTo>
                  <a:pt x="62037" y="5509"/>
                </a:lnTo>
                <a:lnTo>
                  <a:pt x="62351" y="5956"/>
                </a:lnTo>
                <a:lnTo>
                  <a:pt x="62037" y="6402"/>
                </a:lnTo>
                <a:lnTo>
                  <a:pt x="61723" y="6849"/>
                </a:lnTo>
                <a:lnTo>
                  <a:pt x="60782" y="6998"/>
                </a:lnTo>
                <a:lnTo>
                  <a:pt x="59845" y="7147"/>
                </a:lnTo>
                <a:lnTo>
                  <a:pt x="58903" y="6998"/>
                </a:lnTo>
                <a:lnTo>
                  <a:pt x="58276" y="6849"/>
                </a:lnTo>
                <a:lnTo>
                  <a:pt x="57652" y="6402"/>
                </a:lnTo>
                <a:lnTo>
                  <a:pt x="57339" y="5956"/>
                </a:lnTo>
                <a:lnTo>
                  <a:pt x="57652" y="5509"/>
                </a:lnTo>
                <a:lnTo>
                  <a:pt x="58276" y="5062"/>
                </a:lnTo>
                <a:lnTo>
                  <a:pt x="58903" y="4912"/>
                </a:lnTo>
                <a:lnTo>
                  <a:pt x="59845" y="4765"/>
                </a:lnTo>
                <a:close/>
                <a:moveTo>
                  <a:pt x="68928" y="9825"/>
                </a:moveTo>
                <a:lnTo>
                  <a:pt x="69242" y="9974"/>
                </a:lnTo>
                <a:lnTo>
                  <a:pt x="69556" y="10273"/>
                </a:lnTo>
                <a:lnTo>
                  <a:pt x="69870" y="10422"/>
                </a:lnTo>
                <a:lnTo>
                  <a:pt x="69556" y="10720"/>
                </a:lnTo>
                <a:lnTo>
                  <a:pt x="69242" y="11018"/>
                </a:lnTo>
                <a:lnTo>
                  <a:pt x="68928" y="11018"/>
                </a:lnTo>
                <a:lnTo>
                  <a:pt x="68305" y="11165"/>
                </a:lnTo>
                <a:lnTo>
                  <a:pt x="51071" y="11165"/>
                </a:lnTo>
                <a:lnTo>
                  <a:pt x="50443" y="11018"/>
                </a:lnTo>
                <a:lnTo>
                  <a:pt x="50129" y="11018"/>
                </a:lnTo>
                <a:lnTo>
                  <a:pt x="49820" y="10720"/>
                </a:lnTo>
                <a:lnTo>
                  <a:pt x="49506" y="10422"/>
                </a:lnTo>
                <a:lnTo>
                  <a:pt x="49820" y="10273"/>
                </a:lnTo>
                <a:lnTo>
                  <a:pt x="50129" y="9974"/>
                </a:lnTo>
                <a:lnTo>
                  <a:pt x="50443" y="9825"/>
                </a:lnTo>
                <a:close/>
                <a:moveTo>
                  <a:pt x="110602" y="17122"/>
                </a:moveTo>
                <a:lnTo>
                  <a:pt x="110602" y="17271"/>
                </a:lnTo>
                <a:lnTo>
                  <a:pt x="110602" y="102581"/>
                </a:lnTo>
                <a:lnTo>
                  <a:pt x="110602" y="102728"/>
                </a:lnTo>
                <a:lnTo>
                  <a:pt x="9088" y="102728"/>
                </a:lnTo>
                <a:lnTo>
                  <a:pt x="9088" y="102581"/>
                </a:lnTo>
                <a:lnTo>
                  <a:pt x="9088" y="17271"/>
                </a:lnTo>
                <a:lnTo>
                  <a:pt x="9088" y="17122"/>
                </a:lnTo>
                <a:close/>
                <a:moveTo>
                  <a:pt x="57962" y="106452"/>
                </a:moveTo>
                <a:lnTo>
                  <a:pt x="56083" y="106748"/>
                </a:lnTo>
                <a:lnTo>
                  <a:pt x="54519" y="107195"/>
                </a:lnTo>
                <a:lnTo>
                  <a:pt x="52949" y="107790"/>
                </a:lnTo>
                <a:lnTo>
                  <a:pt x="52012" y="108386"/>
                </a:lnTo>
                <a:lnTo>
                  <a:pt x="51071" y="109279"/>
                </a:lnTo>
                <a:lnTo>
                  <a:pt x="50443" y="110025"/>
                </a:lnTo>
                <a:lnTo>
                  <a:pt x="50129" y="111066"/>
                </a:lnTo>
                <a:lnTo>
                  <a:pt x="50443" y="111959"/>
                </a:lnTo>
                <a:lnTo>
                  <a:pt x="51071" y="112852"/>
                </a:lnTo>
                <a:lnTo>
                  <a:pt x="52012" y="113597"/>
                </a:lnTo>
                <a:lnTo>
                  <a:pt x="52949" y="114192"/>
                </a:lnTo>
                <a:lnTo>
                  <a:pt x="54519" y="114788"/>
                </a:lnTo>
                <a:lnTo>
                  <a:pt x="56083" y="115236"/>
                </a:lnTo>
                <a:lnTo>
                  <a:pt x="57962" y="115532"/>
                </a:lnTo>
                <a:lnTo>
                  <a:pt x="59845" y="115681"/>
                </a:lnTo>
                <a:lnTo>
                  <a:pt x="61723" y="115532"/>
                </a:lnTo>
                <a:lnTo>
                  <a:pt x="63602" y="115236"/>
                </a:lnTo>
                <a:lnTo>
                  <a:pt x="65171" y="114788"/>
                </a:lnTo>
                <a:lnTo>
                  <a:pt x="66736" y="114192"/>
                </a:lnTo>
                <a:lnTo>
                  <a:pt x="67991" y="113597"/>
                </a:lnTo>
                <a:lnTo>
                  <a:pt x="68928" y="112852"/>
                </a:lnTo>
                <a:lnTo>
                  <a:pt x="69242" y="111959"/>
                </a:lnTo>
                <a:lnTo>
                  <a:pt x="69556" y="111066"/>
                </a:lnTo>
                <a:lnTo>
                  <a:pt x="69242" y="110025"/>
                </a:lnTo>
                <a:lnTo>
                  <a:pt x="68928" y="109279"/>
                </a:lnTo>
                <a:lnTo>
                  <a:pt x="67991" y="108386"/>
                </a:lnTo>
                <a:lnTo>
                  <a:pt x="66736" y="107790"/>
                </a:lnTo>
                <a:lnTo>
                  <a:pt x="65171" y="107195"/>
                </a:lnTo>
                <a:lnTo>
                  <a:pt x="63602" y="106748"/>
                </a:lnTo>
                <a:lnTo>
                  <a:pt x="61723" y="106452"/>
                </a:lnTo>
                <a:close/>
                <a:moveTo>
                  <a:pt x="59845" y="106004"/>
                </a:moveTo>
                <a:lnTo>
                  <a:pt x="62037" y="106153"/>
                </a:lnTo>
                <a:lnTo>
                  <a:pt x="63916" y="106452"/>
                </a:lnTo>
                <a:lnTo>
                  <a:pt x="65799" y="106897"/>
                </a:lnTo>
                <a:lnTo>
                  <a:pt x="67364" y="107494"/>
                </a:lnTo>
                <a:lnTo>
                  <a:pt x="68614" y="108237"/>
                </a:lnTo>
                <a:lnTo>
                  <a:pt x="69556" y="109130"/>
                </a:lnTo>
                <a:lnTo>
                  <a:pt x="70184" y="110025"/>
                </a:lnTo>
                <a:lnTo>
                  <a:pt x="70498" y="111066"/>
                </a:lnTo>
                <a:lnTo>
                  <a:pt x="70184" y="111959"/>
                </a:lnTo>
                <a:lnTo>
                  <a:pt x="69556" y="113001"/>
                </a:lnTo>
                <a:lnTo>
                  <a:pt x="68614" y="113747"/>
                </a:lnTo>
                <a:lnTo>
                  <a:pt x="67364" y="114490"/>
                </a:lnTo>
                <a:lnTo>
                  <a:pt x="65799" y="115087"/>
                </a:lnTo>
                <a:lnTo>
                  <a:pt x="63916" y="115532"/>
                </a:lnTo>
                <a:lnTo>
                  <a:pt x="62037" y="115830"/>
                </a:lnTo>
                <a:lnTo>
                  <a:pt x="59845" y="115979"/>
                </a:lnTo>
                <a:lnTo>
                  <a:pt x="57962" y="115830"/>
                </a:lnTo>
                <a:lnTo>
                  <a:pt x="55769" y="115532"/>
                </a:lnTo>
                <a:lnTo>
                  <a:pt x="54205" y="115087"/>
                </a:lnTo>
                <a:lnTo>
                  <a:pt x="52635" y="114490"/>
                </a:lnTo>
                <a:lnTo>
                  <a:pt x="51385" y="113747"/>
                </a:lnTo>
                <a:lnTo>
                  <a:pt x="50443" y="113001"/>
                </a:lnTo>
                <a:lnTo>
                  <a:pt x="49820" y="111959"/>
                </a:lnTo>
                <a:lnTo>
                  <a:pt x="49506" y="111066"/>
                </a:lnTo>
                <a:lnTo>
                  <a:pt x="49820" y="110025"/>
                </a:lnTo>
                <a:lnTo>
                  <a:pt x="50443" y="109130"/>
                </a:lnTo>
                <a:lnTo>
                  <a:pt x="51385" y="108237"/>
                </a:lnTo>
                <a:lnTo>
                  <a:pt x="52635" y="107494"/>
                </a:lnTo>
                <a:lnTo>
                  <a:pt x="54205" y="106897"/>
                </a:lnTo>
                <a:lnTo>
                  <a:pt x="55769" y="106452"/>
                </a:lnTo>
                <a:lnTo>
                  <a:pt x="57962" y="106153"/>
                </a:lnTo>
                <a:lnTo>
                  <a:pt x="59845" y="106004"/>
                </a:lnTo>
                <a:close/>
                <a:moveTo>
                  <a:pt x="18176" y="1489"/>
                </a:moveTo>
                <a:lnTo>
                  <a:pt x="15042" y="1638"/>
                </a:lnTo>
                <a:lnTo>
                  <a:pt x="12222" y="2085"/>
                </a:lnTo>
                <a:lnTo>
                  <a:pt x="9715" y="2680"/>
                </a:lnTo>
                <a:lnTo>
                  <a:pt x="7523" y="3572"/>
                </a:lnTo>
                <a:lnTo>
                  <a:pt x="5954" y="4616"/>
                </a:lnTo>
                <a:lnTo>
                  <a:pt x="4389" y="5807"/>
                </a:lnTo>
                <a:lnTo>
                  <a:pt x="3447" y="7147"/>
                </a:lnTo>
                <a:lnTo>
                  <a:pt x="3447" y="8487"/>
                </a:lnTo>
                <a:lnTo>
                  <a:pt x="3447" y="111365"/>
                </a:lnTo>
                <a:lnTo>
                  <a:pt x="3447" y="112705"/>
                </a:lnTo>
                <a:lnTo>
                  <a:pt x="4389" y="114043"/>
                </a:lnTo>
                <a:lnTo>
                  <a:pt x="5954" y="115236"/>
                </a:lnTo>
                <a:lnTo>
                  <a:pt x="7523" y="116278"/>
                </a:lnTo>
                <a:lnTo>
                  <a:pt x="9715" y="117170"/>
                </a:lnTo>
                <a:lnTo>
                  <a:pt x="12222" y="117767"/>
                </a:lnTo>
                <a:lnTo>
                  <a:pt x="15042" y="118212"/>
                </a:lnTo>
                <a:lnTo>
                  <a:pt x="18176" y="118361"/>
                </a:lnTo>
                <a:lnTo>
                  <a:pt x="101828" y="118361"/>
                </a:lnTo>
                <a:lnTo>
                  <a:pt x="104962" y="118212"/>
                </a:lnTo>
                <a:lnTo>
                  <a:pt x="107782" y="117767"/>
                </a:lnTo>
                <a:lnTo>
                  <a:pt x="110288" y="117170"/>
                </a:lnTo>
                <a:lnTo>
                  <a:pt x="112481" y="116278"/>
                </a:lnTo>
                <a:lnTo>
                  <a:pt x="114045" y="115236"/>
                </a:lnTo>
                <a:lnTo>
                  <a:pt x="115615" y="114043"/>
                </a:lnTo>
                <a:lnTo>
                  <a:pt x="116552" y="112705"/>
                </a:lnTo>
                <a:lnTo>
                  <a:pt x="116866" y="111365"/>
                </a:lnTo>
                <a:lnTo>
                  <a:pt x="116866" y="8487"/>
                </a:lnTo>
                <a:lnTo>
                  <a:pt x="116552" y="7147"/>
                </a:lnTo>
                <a:lnTo>
                  <a:pt x="115615" y="5807"/>
                </a:lnTo>
                <a:lnTo>
                  <a:pt x="114045" y="4616"/>
                </a:lnTo>
                <a:lnTo>
                  <a:pt x="112481" y="3572"/>
                </a:lnTo>
                <a:lnTo>
                  <a:pt x="110288" y="2680"/>
                </a:lnTo>
                <a:lnTo>
                  <a:pt x="107782" y="2085"/>
                </a:lnTo>
                <a:lnTo>
                  <a:pt x="104962" y="1638"/>
                </a:lnTo>
                <a:lnTo>
                  <a:pt x="101828" y="1489"/>
                </a:lnTo>
                <a:close/>
                <a:moveTo>
                  <a:pt x="101828" y="1190"/>
                </a:moveTo>
                <a:lnTo>
                  <a:pt x="104962" y="1340"/>
                </a:lnTo>
                <a:lnTo>
                  <a:pt x="108091" y="1787"/>
                </a:lnTo>
                <a:lnTo>
                  <a:pt x="110602" y="2381"/>
                </a:lnTo>
                <a:lnTo>
                  <a:pt x="112795" y="3276"/>
                </a:lnTo>
                <a:lnTo>
                  <a:pt x="114673" y="4467"/>
                </a:lnTo>
                <a:lnTo>
                  <a:pt x="116238" y="5658"/>
                </a:lnTo>
                <a:lnTo>
                  <a:pt x="117179" y="6998"/>
                </a:lnTo>
                <a:lnTo>
                  <a:pt x="117493" y="8487"/>
                </a:lnTo>
                <a:lnTo>
                  <a:pt x="117493" y="111365"/>
                </a:lnTo>
                <a:lnTo>
                  <a:pt x="117179" y="112852"/>
                </a:lnTo>
                <a:lnTo>
                  <a:pt x="116238" y="114192"/>
                </a:lnTo>
                <a:lnTo>
                  <a:pt x="114673" y="115532"/>
                </a:lnTo>
                <a:lnTo>
                  <a:pt x="112795" y="116574"/>
                </a:lnTo>
                <a:lnTo>
                  <a:pt x="110602" y="117468"/>
                </a:lnTo>
                <a:lnTo>
                  <a:pt x="108091" y="118212"/>
                </a:lnTo>
                <a:lnTo>
                  <a:pt x="104962" y="118659"/>
                </a:lnTo>
                <a:lnTo>
                  <a:pt x="101828" y="118809"/>
                </a:lnTo>
                <a:lnTo>
                  <a:pt x="18176" y="118809"/>
                </a:lnTo>
                <a:lnTo>
                  <a:pt x="15042" y="118659"/>
                </a:lnTo>
                <a:lnTo>
                  <a:pt x="11908" y="118212"/>
                </a:lnTo>
                <a:lnTo>
                  <a:pt x="9401" y="117468"/>
                </a:lnTo>
                <a:lnTo>
                  <a:pt x="7209" y="116574"/>
                </a:lnTo>
                <a:lnTo>
                  <a:pt x="5326" y="115532"/>
                </a:lnTo>
                <a:lnTo>
                  <a:pt x="3761" y="114192"/>
                </a:lnTo>
                <a:lnTo>
                  <a:pt x="2820" y="112852"/>
                </a:lnTo>
                <a:lnTo>
                  <a:pt x="2506" y="111365"/>
                </a:lnTo>
                <a:lnTo>
                  <a:pt x="2506" y="8487"/>
                </a:lnTo>
                <a:lnTo>
                  <a:pt x="2820" y="6998"/>
                </a:lnTo>
                <a:lnTo>
                  <a:pt x="3761" y="5658"/>
                </a:lnTo>
                <a:lnTo>
                  <a:pt x="5326" y="4467"/>
                </a:lnTo>
                <a:lnTo>
                  <a:pt x="7209" y="3276"/>
                </a:lnTo>
                <a:lnTo>
                  <a:pt x="9401" y="2381"/>
                </a:lnTo>
                <a:lnTo>
                  <a:pt x="11908" y="1787"/>
                </a:lnTo>
                <a:lnTo>
                  <a:pt x="15042" y="1340"/>
                </a:lnTo>
                <a:lnTo>
                  <a:pt x="18176" y="1190"/>
                </a:lnTo>
                <a:close/>
                <a:moveTo>
                  <a:pt x="18176" y="0"/>
                </a:moveTo>
                <a:lnTo>
                  <a:pt x="14414" y="149"/>
                </a:lnTo>
                <a:lnTo>
                  <a:pt x="11280" y="596"/>
                </a:lnTo>
                <a:lnTo>
                  <a:pt x="8146" y="1340"/>
                </a:lnTo>
                <a:lnTo>
                  <a:pt x="5326" y="2531"/>
                </a:lnTo>
                <a:lnTo>
                  <a:pt x="3133" y="3721"/>
                </a:lnTo>
                <a:lnTo>
                  <a:pt x="1255" y="5211"/>
                </a:lnTo>
                <a:lnTo>
                  <a:pt x="313" y="6849"/>
                </a:lnTo>
                <a:lnTo>
                  <a:pt x="0" y="8487"/>
                </a:lnTo>
                <a:lnTo>
                  <a:pt x="0" y="111365"/>
                </a:lnTo>
                <a:lnTo>
                  <a:pt x="313" y="113001"/>
                </a:lnTo>
                <a:lnTo>
                  <a:pt x="1255" y="114639"/>
                </a:lnTo>
                <a:lnTo>
                  <a:pt x="3133" y="116128"/>
                </a:lnTo>
                <a:lnTo>
                  <a:pt x="5326" y="117468"/>
                </a:lnTo>
                <a:lnTo>
                  <a:pt x="8146" y="118510"/>
                </a:lnTo>
                <a:lnTo>
                  <a:pt x="11280" y="119254"/>
                </a:lnTo>
                <a:lnTo>
                  <a:pt x="14414" y="119850"/>
                </a:lnTo>
                <a:lnTo>
                  <a:pt x="18176" y="120000"/>
                </a:lnTo>
                <a:lnTo>
                  <a:pt x="101828" y="120000"/>
                </a:lnTo>
                <a:lnTo>
                  <a:pt x="105585" y="119850"/>
                </a:lnTo>
                <a:lnTo>
                  <a:pt x="108719" y="119254"/>
                </a:lnTo>
                <a:lnTo>
                  <a:pt x="111853" y="118510"/>
                </a:lnTo>
                <a:lnTo>
                  <a:pt x="114673" y="117468"/>
                </a:lnTo>
                <a:lnTo>
                  <a:pt x="116866" y="116128"/>
                </a:lnTo>
                <a:lnTo>
                  <a:pt x="118744" y="114639"/>
                </a:lnTo>
                <a:lnTo>
                  <a:pt x="119686" y="113001"/>
                </a:lnTo>
                <a:lnTo>
                  <a:pt x="119999" y="111365"/>
                </a:lnTo>
                <a:lnTo>
                  <a:pt x="119999" y="8487"/>
                </a:lnTo>
                <a:lnTo>
                  <a:pt x="119686" y="6849"/>
                </a:lnTo>
                <a:lnTo>
                  <a:pt x="118744" y="5211"/>
                </a:lnTo>
                <a:lnTo>
                  <a:pt x="116866" y="3721"/>
                </a:lnTo>
                <a:lnTo>
                  <a:pt x="114673" y="2531"/>
                </a:lnTo>
                <a:lnTo>
                  <a:pt x="111853" y="1340"/>
                </a:lnTo>
                <a:lnTo>
                  <a:pt x="108719" y="596"/>
                </a:lnTo>
                <a:lnTo>
                  <a:pt x="105585" y="149"/>
                </a:lnTo>
                <a:lnTo>
                  <a:pt x="101828" y="0"/>
                </a:lnTo>
                <a:close/>
              </a:path>
            </a:pathLst>
          </a:cu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4"/>
          <p:cNvSpPr/>
          <p:nvPr/>
        </p:nvSpPr>
        <p:spPr>
          <a:xfrm>
            <a:off x="3819902" y="1758192"/>
            <a:ext cx="1598037" cy="3363029"/>
          </a:xfrm>
          <a:custGeom>
            <a:rect b="b" l="l" r="r" t="t"/>
            <a:pathLst>
              <a:path extrusionOk="0" h="120000" w="120000">
                <a:moveTo>
                  <a:pt x="59845" y="4765"/>
                </a:moveTo>
                <a:lnTo>
                  <a:pt x="60782" y="4912"/>
                </a:lnTo>
                <a:lnTo>
                  <a:pt x="61723" y="5062"/>
                </a:lnTo>
                <a:lnTo>
                  <a:pt x="62037" y="5509"/>
                </a:lnTo>
                <a:lnTo>
                  <a:pt x="62351" y="5956"/>
                </a:lnTo>
                <a:lnTo>
                  <a:pt x="62037" y="6402"/>
                </a:lnTo>
                <a:lnTo>
                  <a:pt x="61723" y="6849"/>
                </a:lnTo>
                <a:lnTo>
                  <a:pt x="60782" y="6998"/>
                </a:lnTo>
                <a:lnTo>
                  <a:pt x="59845" y="7147"/>
                </a:lnTo>
                <a:lnTo>
                  <a:pt x="58903" y="6998"/>
                </a:lnTo>
                <a:lnTo>
                  <a:pt x="58276" y="6849"/>
                </a:lnTo>
                <a:lnTo>
                  <a:pt x="57652" y="6402"/>
                </a:lnTo>
                <a:lnTo>
                  <a:pt x="57339" y="5956"/>
                </a:lnTo>
                <a:lnTo>
                  <a:pt x="57652" y="5509"/>
                </a:lnTo>
                <a:lnTo>
                  <a:pt x="58276" y="5062"/>
                </a:lnTo>
                <a:lnTo>
                  <a:pt x="58903" y="4912"/>
                </a:lnTo>
                <a:lnTo>
                  <a:pt x="59845" y="4765"/>
                </a:lnTo>
                <a:close/>
                <a:moveTo>
                  <a:pt x="68928" y="9825"/>
                </a:moveTo>
                <a:lnTo>
                  <a:pt x="69242" y="9974"/>
                </a:lnTo>
                <a:lnTo>
                  <a:pt x="69556" y="10273"/>
                </a:lnTo>
                <a:lnTo>
                  <a:pt x="69870" y="10422"/>
                </a:lnTo>
                <a:lnTo>
                  <a:pt x="69556" y="10720"/>
                </a:lnTo>
                <a:lnTo>
                  <a:pt x="69242" y="11018"/>
                </a:lnTo>
                <a:lnTo>
                  <a:pt x="68928" y="11018"/>
                </a:lnTo>
                <a:lnTo>
                  <a:pt x="68305" y="11165"/>
                </a:lnTo>
                <a:lnTo>
                  <a:pt x="51071" y="11165"/>
                </a:lnTo>
                <a:lnTo>
                  <a:pt x="50443" y="11018"/>
                </a:lnTo>
                <a:lnTo>
                  <a:pt x="50129" y="11018"/>
                </a:lnTo>
                <a:lnTo>
                  <a:pt x="49820" y="10720"/>
                </a:lnTo>
                <a:lnTo>
                  <a:pt x="49506" y="10422"/>
                </a:lnTo>
                <a:lnTo>
                  <a:pt x="49820" y="10273"/>
                </a:lnTo>
                <a:lnTo>
                  <a:pt x="50129" y="9974"/>
                </a:lnTo>
                <a:lnTo>
                  <a:pt x="50443" y="9825"/>
                </a:lnTo>
                <a:close/>
                <a:moveTo>
                  <a:pt x="110602" y="17122"/>
                </a:moveTo>
                <a:lnTo>
                  <a:pt x="110602" y="17271"/>
                </a:lnTo>
                <a:lnTo>
                  <a:pt x="110602" y="102581"/>
                </a:lnTo>
                <a:lnTo>
                  <a:pt x="110602" y="102728"/>
                </a:lnTo>
                <a:lnTo>
                  <a:pt x="9088" y="102728"/>
                </a:lnTo>
                <a:lnTo>
                  <a:pt x="9088" y="102581"/>
                </a:lnTo>
                <a:lnTo>
                  <a:pt x="9088" y="17271"/>
                </a:lnTo>
                <a:lnTo>
                  <a:pt x="9088" y="17122"/>
                </a:lnTo>
                <a:close/>
                <a:moveTo>
                  <a:pt x="57962" y="106452"/>
                </a:moveTo>
                <a:lnTo>
                  <a:pt x="56083" y="106748"/>
                </a:lnTo>
                <a:lnTo>
                  <a:pt x="54519" y="107195"/>
                </a:lnTo>
                <a:lnTo>
                  <a:pt x="52949" y="107790"/>
                </a:lnTo>
                <a:lnTo>
                  <a:pt x="52012" y="108386"/>
                </a:lnTo>
                <a:lnTo>
                  <a:pt x="51071" y="109279"/>
                </a:lnTo>
                <a:lnTo>
                  <a:pt x="50443" y="110025"/>
                </a:lnTo>
                <a:lnTo>
                  <a:pt x="50129" y="111066"/>
                </a:lnTo>
                <a:lnTo>
                  <a:pt x="50443" y="111959"/>
                </a:lnTo>
                <a:lnTo>
                  <a:pt x="51071" y="112852"/>
                </a:lnTo>
                <a:lnTo>
                  <a:pt x="52012" y="113597"/>
                </a:lnTo>
                <a:lnTo>
                  <a:pt x="52949" y="114192"/>
                </a:lnTo>
                <a:lnTo>
                  <a:pt x="54519" y="114788"/>
                </a:lnTo>
                <a:lnTo>
                  <a:pt x="56083" y="115236"/>
                </a:lnTo>
                <a:lnTo>
                  <a:pt x="57962" y="115532"/>
                </a:lnTo>
                <a:lnTo>
                  <a:pt x="59845" y="115681"/>
                </a:lnTo>
                <a:lnTo>
                  <a:pt x="61723" y="115532"/>
                </a:lnTo>
                <a:lnTo>
                  <a:pt x="63602" y="115236"/>
                </a:lnTo>
                <a:lnTo>
                  <a:pt x="65171" y="114788"/>
                </a:lnTo>
                <a:lnTo>
                  <a:pt x="66736" y="114192"/>
                </a:lnTo>
                <a:lnTo>
                  <a:pt x="67991" y="113597"/>
                </a:lnTo>
                <a:lnTo>
                  <a:pt x="68928" y="112852"/>
                </a:lnTo>
                <a:lnTo>
                  <a:pt x="69242" y="111959"/>
                </a:lnTo>
                <a:lnTo>
                  <a:pt x="69556" y="111066"/>
                </a:lnTo>
                <a:lnTo>
                  <a:pt x="69242" y="110025"/>
                </a:lnTo>
                <a:lnTo>
                  <a:pt x="68928" y="109279"/>
                </a:lnTo>
                <a:lnTo>
                  <a:pt x="67991" y="108386"/>
                </a:lnTo>
                <a:lnTo>
                  <a:pt x="66736" y="107790"/>
                </a:lnTo>
                <a:lnTo>
                  <a:pt x="65171" y="107195"/>
                </a:lnTo>
                <a:lnTo>
                  <a:pt x="63602" y="106748"/>
                </a:lnTo>
                <a:lnTo>
                  <a:pt x="61723" y="106452"/>
                </a:lnTo>
                <a:close/>
                <a:moveTo>
                  <a:pt x="59845" y="106004"/>
                </a:moveTo>
                <a:lnTo>
                  <a:pt x="62037" y="106153"/>
                </a:lnTo>
                <a:lnTo>
                  <a:pt x="63916" y="106452"/>
                </a:lnTo>
                <a:lnTo>
                  <a:pt x="65799" y="106897"/>
                </a:lnTo>
                <a:lnTo>
                  <a:pt x="67364" y="107494"/>
                </a:lnTo>
                <a:lnTo>
                  <a:pt x="68614" y="108237"/>
                </a:lnTo>
                <a:lnTo>
                  <a:pt x="69556" y="109130"/>
                </a:lnTo>
                <a:lnTo>
                  <a:pt x="70184" y="110025"/>
                </a:lnTo>
                <a:lnTo>
                  <a:pt x="70498" y="111066"/>
                </a:lnTo>
                <a:lnTo>
                  <a:pt x="70184" y="111959"/>
                </a:lnTo>
                <a:lnTo>
                  <a:pt x="69556" y="113001"/>
                </a:lnTo>
                <a:lnTo>
                  <a:pt x="68614" y="113747"/>
                </a:lnTo>
                <a:lnTo>
                  <a:pt x="67364" y="114490"/>
                </a:lnTo>
                <a:lnTo>
                  <a:pt x="65799" y="115087"/>
                </a:lnTo>
                <a:lnTo>
                  <a:pt x="63916" y="115532"/>
                </a:lnTo>
                <a:lnTo>
                  <a:pt x="62037" y="115830"/>
                </a:lnTo>
                <a:lnTo>
                  <a:pt x="59845" y="115979"/>
                </a:lnTo>
                <a:lnTo>
                  <a:pt x="57962" y="115830"/>
                </a:lnTo>
                <a:lnTo>
                  <a:pt x="55769" y="115532"/>
                </a:lnTo>
                <a:lnTo>
                  <a:pt x="54205" y="115087"/>
                </a:lnTo>
                <a:lnTo>
                  <a:pt x="52635" y="114490"/>
                </a:lnTo>
                <a:lnTo>
                  <a:pt x="51385" y="113747"/>
                </a:lnTo>
                <a:lnTo>
                  <a:pt x="50443" y="113001"/>
                </a:lnTo>
                <a:lnTo>
                  <a:pt x="49820" y="111959"/>
                </a:lnTo>
                <a:lnTo>
                  <a:pt x="49506" y="111066"/>
                </a:lnTo>
                <a:lnTo>
                  <a:pt x="49820" y="110025"/>
                </a:lnTo>
                <a:lnTo>
                  <a:pt x="50443" y="109130"/>
                </a:lnTo>
                <a:lnTo>
                  <a:pt x="51385" y="108237"/>
                </a:lnTo>
                <a:lnTo>
                  <a:pt x="52635" y="107494"/>
                </a:lnTo>
                <a:lnTo>
                  <a:pt x="54205" y="106897"/>
                </a:lnTo>
                <a:lnTo>
                  <a:pt x="55769" y="106452"/>
                </a:lnTo>
                <a:lnTo>
                  <a:pt x="57962" y="106153"/>
                </a:lnTo>
                <a:lnTo>
                  <a:pt x="59845" y="106004"/>
                </a:lnTo>
                <a:close/>
                <a:moveTo>
                  <a:pt x="18176" y="1489"/>
                </a:moveTo>
                <a:lnTo>
                  <a:pt x="15042" y="1638"/>
                </a:lnTo>
                <a:lnTo>
                  <a:pt x="12222" y="2085"/>
                </a:lnTo>
                <a:lnTo>
                  <a:pt x="9715" y="2680"/>
                </a:lnTo>
                <a:lnTo>
                  <a:pt x="7523" y="3572"/>
                </a:lnTo>
                <a:lnTo>
                  <a:pt x="5954" y="4616"/>
                </a:lnTo>
                <a:lnTo>
                  <a:pt x="4389" y="5807"/>
                </a:lnTo>
                <a:lnTo>
                  <a:pt x="3447" y="7147"/>
                </a:lnTo>
                <a:lnTo>
                  <a:pt x="3447" y="8487"/>
                </a:lnTo>
                <a:lnTo>
                  <a:pt x="3447" y="111365"/>
                </a:lnTo>
                <a:lnTo>
                  <a:pt x="3447" y="112705"/>
                </a:lnTo>
                <a:lnTo>
                  <a:pt x="4389" y="114043"/>
                </a:lnTo>
                <a:lnTo>
                  <a:pt x="5954" y="115236"/>
                </a:lnTo>
                <a:lnTo>
                  <a:pt x="7523" y="116278"/>
                </a:lnTo>
                <a:lnTo>
                  <a:pt x="9715" y="117170"/>
                </a:lnTo>
                <a:lnTo>
                  <a:pt x="12222" y="117767"/>
                </a:lnTo>
                <a:lnTo>
                  <a:pt x="15042" y="118212"/>
                </a:lnTo>
                <a:lnTo>
                  <a:pt x="18176" y="118361"/>
                </a:lnTo>
                <a:lnTo>
                  <a:pt x="101828" y="118361"/>
                </a:lnTo>
                <a:lnTo>
                  <a:pt x="104962" y="118212"/>
                </a:lnTo>
                <a:lnTo>
                  <a:pt x="107782" y="117767"/>
                </a:lnTo>
                <a:lnTo>
                  <a:pt x="110288" y="117170"/>
                </a:lnTo>
                <a:lnTo>
                  <a:pt x="112481" y="116278"/>
                </a:lnTo>
                <a:lnTo>
                  <a:pt x="114045" y="115236"/>
                </a:lnTo>
                <a:lnTo>
                  <a:pt x="115615" y="114043"/>
                </a:lnTo>
                <a:lnTo>
                  <a:pt x="116552" y="112705"/>
                </a:lnTo>
                <a:lnTo>
                  <a:pt x="116866" y="111365"/>
                </a:lnTo>
                <a:lnTo>
                  <a:pt x="116866" y="8487"/>
                </a:lnTo>
                <a:lnTo>
                  <a:pt x="116552" y="7147"/>
                </a:lnTo>
                <a:lnTo>
                  <a:pt x="115615" y="5807"/>
                </a:lnTo>
                <a:lnTo>
                  <a:pt x="114045" y="4616"/>
                </a:lnTo>
                <a:lnTo>
                  <a:pt x="112481" y="3572"/>
                </a:lnTo>
                <a:lnTo>
                  <a:pt x="110288" y="2680"/>
                </a:lnTo>
                <a:lnTo>
                  <a:pt x="107782" y="2085"/>
                </a:lnTo>
                <a:lnTo>
                  <a:pt x="104962" y="1638"/>
                </a:lnTo>
                <a:lnTo>
                  <a:pt x="101828" y="1489"/>
                </a:lnTo>
                <a:close/>
                <a:moveTo>
                  <a:pt x="101828" y="1190"/>
                </a:moveTo>
                <a:lnTo>
                  <a:pt x="104962" y="1340"/>
                </a:lnTo>
                <a:lnTo>
                  <a:pt x="108091" y="1787"/>
                </a:lnTo>
                <a:lnTo>
                  <a:pt x="110602" y="2381"/>
                </a:lnTo>
                <a:lnTo>
                  <a:pt x="112795" y="3276"/>
                </a:lnTo>
                <a:lnTo>
                  <a:pt x="114673" y="4467"/>
                </a:lnTo>
                <a:lnTo>
                  <a:pt x="116238" y="5658"/>
                </a:lnTo>
                <a:lnTo>
                  <a:pt x="117179" y="6998"/>
                </a:lnTo>
                <a:lnTo>
                  <a:pt x="117493" y="8487"/>
                </a:lnTo>
                <a:lnTo>
                  <a:pt x="117493" y="111365"/>
                </a:lnTo>
                <a:lnTo>
                  <a:pt x="117179" y="112852"/>
                </a:lnTo>
                <a:lnTo>
                  <a:pt x="116238" y="114192"/>
                </a:lnTo>
                <a:lnTo>
                  <a:pt x="114673" y="115532"/>
                </a:lnTo>
                <a:lnTo>
                  <a:pt x="112795" y="116574"/>
                </a:lnTo>
                <a:lnTo>
                  <a:pt x="110602" y="117468"/>
                </a:lnTo>
                <a:lnTo>
                  <a:pt x="108091" y="118212"/>
                </a:lnTo>
                <a:lnTo>
                  <a:pt x="104962" y="118659"/>
                </a:lnTo>
                <a:lnTo>
                  <a:pt x="101828" y="118809"/>
                </a:lnTo>
                <a:lnTo>
                  <a:pt x="18176" y="118809"/>
                </a:lnTo>
                <a:lnTo>
                  <a:pt x="15042" y="118659"/>
                </a:lnTo>
                <a:lnTo>
                  <a:pt x="11908" y="118212"/>
                </a:lnTo>
                <a:lnTo>
                  <a:pt x="9401" y="117468"/>
                </a:lnTo>
                <a:lnTo>
                  <a:pt x="7209" y="116574"/>
                </a:lnTo>
                <a:lnTo>
                  <a:pt x="5326" y="115532"/>
                </a:lnTo>
                <a:lnTo>
                  <a:pt x="3761" y="114192"/>
                </a:lnTo>
                <a:lnTo>
                  <a:pt x="2820" y="112852"/>
                </a:lnTo>
                <a:lnTo>
                  <a:pt x="2506" y="111365"/>
                </a:lnTo>
                <a:lnTo>
                  <a:pt x="2506" y="8487"/>
                </a:lnTo>
                <a:lnTo>
                  <a:pt x="2820" y="6998"/>
                </a:lnTo>
                <a:lnTo>
                  <a:pt x="3761" y="5658"/>
                </a:lnTo>
                <a:lnTo>
                  <a:pt x="5326" y="4467"/>
                </a:lnTo>
                <a:lnTo>
                  <a:pt x="7209" y="3276"/>
                </a:lnTo>
                <a:lnTo>
                  <a:pt x="9401" y="2381"/>
                </a:lnTo>
                <a:lnTo>
                  <a:pt x="11908" y="1787"/>
                </a:lnTo>
                <a:lnTo>
                  <a:pt x="15042" y="1340"/>
                </a:lnTo>
                <a:lnTo>
                  <a:pt x="18176" y="1190"/>
                </a:lnTo>
                <a:close/>
                <a:moveTo>
                  <a:pt x="18176" y="0"/>
                </a:moveTo>
                <a:lnTo>
                  <a:pt x="14414" y="149"/>
                </a:lnTo>
                <a:lnTo>
                  <a:pt x="11280" y="596"/>
                </a:lnTo>
                <a:lnTo>
                  <a:pt x="8146" y="1340"/>
                </a:lnTo>
                <a:lnTo>
                  <a:pt x="5326" y="2531"/>
                </a:lnTo>
                <a:lnTo>
                  <a:pt x="3133" y="3721"/>
                </a:lnTo>
                <a:lnTo>
                  <a:pt x="1255" y="5211"/>
                </a:lnTo>
                <a:lnTo>
                  <a:pt x="313" y="6849"/>
                </a:lnTo>
                <a:lnTo>
                  <a:pt x="0" y="8487"/>
                </a:lnTo>
                <a:lnTo>
                  <a:pt x="0" y="111365"/>
                </a:lnTo>
                <a:lnTo>
                  <a:pt x="313" y="113001"/>
                </a:lnTo>
                <a:lnTo>
                  <a:pt x="1255" y="114639"/>
                </a:lnTo>
                <a:lnTo>
                  <a:pt x="3133" y="116128"/>
                </a:lnTo>
                <a:lnTo>
                  <a:pt x="5326" y="117468"/>
                </a:lnTo>
                <a:lnTo>
                  <a:pt x="8146" y="118510"/>
                </a:lnTo>
                <a:lnTo>
                  <a:pt x="11280" y="119254"/>
                </a:lnTo>
                <a:lnTo>
                  <a:pt x="14414" y="119850"/>
                </a:lnTo>
                <a:lnTo>
                  <a:pt x="18176" y="120000"/>
                </a:lnTo>
                <a:lnTo>
                  <a:pt x="101828" y="120000"/>
                </a:lnTo>
                <a:lnTo>
                  <a:pt x="105585" y="119850"/>
                </a:lnTo>
                <a:lnTo>
                  <a:pt x="108719" y="119254"/>
                </a:lnTo>
                <a:lnTo>
                  <a:pt x="111853" y="118510"/>
                </a:lnTo>
                <a:lnTo>
                  <a:pt x="114673" y="117468"/>
                </a:lnTo>
                <a:lnTo>
                  <a:pt x="116866" y="116128"/>
                </a:lnTo>
                <a:lnTo>
                  <a:pt x="118744" y="114639"/>
                </a:lnTo>
                <a:lnTo>
                  <a:pt x="119686" y="113001"/>
                </a:lnTo>
                <a:lnTo>
                  <a:pt x="119999" y="111365"/>
                </a:lnTo>
                <a:lnTo>
                  <a:pt x="119999" y="8487"/>
                </a:lnTo>
                <a:lnTo>
                  <a:pt x="119686" y="6849"/>
                </a:lnTo>
                <a:lnTo>
                  <a:pt x="118744" y="5211"/>
                </a:lnTo>
                <a:lnTo>
                  <a:pt x="116866" y="3721"/>
                </a:lnTo>
                <a:lnTo>
                  <a:pt x="114673" y="2531"/>
                </a:lnTo>
                <a:lnTo>
                  <a:pt x="111853" y="1340"/>
                </a:lnTo>
                <a:lnTo>
                  <a:pt x="108719" y="596"/>
                </a:lnTo>
                <a:lnTo>
                  <a:pt x="105585" y="149"/>
                </a:lnTo>
                <a:lnTo>
                  <a:pt x="101828" y="0"/>
                </a:lnTo>
                <a:close/>
              </a:path>
            </a:pathLst>
          </a:cu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14"/>
          <p:cNvSpPr/>
          <p:nvPr/>
        </p:nvSpPr>
        <p:spPr>
          <a:xfrm>
            <a:off x="5670287" y="1758192"/>
            <a:ext cx="1598037" cy="3363029"/>
          </a:xfrm>
          <a:custGeom>
            <a:rect b="b" l="l" r="r" t="t"/>
            <a:pathLst>
              <a:path extrusionOk="0" h="120000" w="120000">
                <a:moveTo>
                  <a:pt x="59845" y="4765"/>
                </a:moveTo>
                <a:lnTo>
                  <a:pt x="60782" y="4912"/>
                </a:lnTo>
                <a:lnTo>
                  <a:pt x="61723" y="5062"/>
                </a:lnTo>
                <a:lnTo>
                  <a:pt x="62037" y="5509"/>
                </a:lnTo>
                <a:lnTo>
                  <a:pt x="62351" y="5956"/>
                </a:lnTo>
                <a:lnTo>
                  <a:pt x="62037" y="6402"/>
                </a:lnTo>
                <a:lnTo>
                  <a:pt x="61723" y="6849"/>
                </a:lnTo>
                <a:lnTo>
                  <a:pt x="60782" y="6998"/>
                </a:lnTo>
                <a:lnTo>
                  <a:pt x="59845" y="7147"/>
                </a:lnTo>
                <a:lnTo>
                  <a:pt x="58903" y="6998"/>
                </a:lnTo>
                <a:lnTo>
                  <a:pt x="58276" y="6849"/>
                </a:lnTo>
                <a:lnTo>
                  <a:pt x="57652" y="6402"/>
                </a:lnTo>
                <a:lnTo>
                  <a:pt x="57339" y="5956"/>
                </a:lnTo>
                <a:lnTo>
                  <a:pt x="57652" y="5509"/>
                </a:lnTo>
                <a:lnTo>
                  <a:pt x="58276" y="5062"/>
                </a:lnTo>
                <a:lnTo>
                  <a:pt x="58903" y="4912"/>
                </a:lnTo>
                <a:lnTo>
                  <a:pt x="59845" y="4765"/>
                </a:lnTo>
                <a:close/>
                <a:moveTo>
                  <a:pt x="68928" y="9825"/>
                </a:moveTo>
                <a:lnTo>
                  <a:pt x="69242" y="9974"/>
                </a:lnTo>
                <a:lnTo>
                  <a:pt x="69556" y="10273"/>
                </a:lnTo>
                <a:lnTo>
                  <a:pt x="69870" y="10422"/>
                </a:lnTo>
                <a:lnTo>
                  <a:pt x="69556" y="10720"/>
                </a:lnTo>
                <a:lnTo>
                  <a:pt x="69242" y="11018"/>
                </a:lnTo>
                <a:lnTo>
                  <a:pt x="68928" y="11018"/>
                </a:lnTo>
                <a:lnTo>
                  <a:pt x="68305" y="11165"/>
                </a:lnTo>
                <a:lnTo>
                  <a:pt x="51071" y="11165"/>
                </a:lnTo>
                <a:lnTo>
                  <a:pt x="50443" y="11018"/>
                </a:lnTo>
                <a:lnTo>
                  <a:pt x="50129" y="11018"/>
                </a:lnTo>
                <a:lnTo>
                  <a:pt x="49820" y="10720"/>
                </a:lnTo>
                <a:lnTo>
                  <a:pt x="49506" y="10422"/>
                </a:lnTo>
                <a:lnTo>
                  <a:pt x="49820" y="10273"/>
                </a:lnTo>
                <a:lnTo>
                  <a:pt x="50129" y="9974"/>
                </a:lnTo>
                <a:lnTo>
                  <a:pt x="50443" y="9825"/>
                </a:lnTo>
                <a:close/>
                <a:moveTo>
                  <a:pt x="110602" y="17122"/>
                </a:moveTo>
                <a:lnTo>
                  <a:pt x="110602" y="17271"/>
                </a:lnTo>
                <a:lnTo>
                  <a:pt x="110602" y="102581"/>
                </a:lnTo>
                <a:lnTo>
                  <a:pt x="110602" y="102728"/>
                </a:lnTo>
                <a:lnTo>
                  <a:pt x="9088" y="102728"/>
                </a:lnTo>
                <a:lnTo>
                  <a:pt x="9088" y="102581"/>
                </a:lnTo>
                <a:lnTo>
                  <a:pt x="9088" y="17271"/>
                </a:lnTo>
                <a:lnTo>
                  <a:pt x="9088" y="17122"/>
                </a:lnTo>
                <a:close/>
                <a:moveTo>
                  <a:pt x="57962" y="106452"/>
                </a:moveTo>
                <a:lnTo>
                  <a:pt x="56083" y="106748"/>
                </a:lnTo>
                <a:lnTo>
                  <a:pt x="54519" y="107195"/>
                </a:lnTo>
                <a:lnTo>
                  <a:pt x="52949" y="107790"/>
                </a:lnTo>
                <a:lnTo>
                  <a:pt x="52012" y="108386"/>
                </a:lnTo>
                <a:lnTo>
                  <a:pt x="51071" y="109279"/>
                </a:lnTo>
                <a:lnTo>
                  <a:pt x="50443" y="110025"/>
                </a:lnTo>
                <a:lnTo>
                  <a:pt x="50129" y="111066"/>
                </a:lnTo>
                <a:lnTo>
                  <a:pt x="50443" y="111959"/>
                </a:lnTo>
                <a:lnTo>
                  <a:pt x="51071" y="112852"/>
                </a:lnTo>
                <a:lnTo>
                  <a:pt x="52012" y="113597"/>
                </a:lnTo>
                <a:lnTo>
                  <a:pt x="52949" y="114192"/>
                </a:lnTo>
                <a:lnTo>
                  <a:pt x="54519" y="114788"/>
                </a:lnTo>
                <a:lnTo>
                  <a:pt x="56083" y="115236"/>
                </a:lnTo>
                <a:lnTo>
                  <a:pt x="57962" y="115532"/>
                </a:lnTo>
                <a:lnTo>
                  <a:pt x="59845" y="115681"/>
                </a:lnTo>
                <a:lnTo>
                  <a:pt x="61723" y="115532"/>
                </a:lnTo>
                <a:lnTo>
                  <a:pt x="63602" y="115236"/>
                </a:lnTo>
                <a:lnTo>
                  <a:pt x="65171" y="114788"/>
                </a:lnTo>
                <a:lnTo>
                  <a:pt x="66736" y="114192"/>
                </a:lnTo>
                <a:lnTo>
                  <a:pt x="67991" y="113597"/>
                </a:lnTo>
                <a:lnTo>
                  <a:pt x="68928" y="112852"/>
                </a:lnTo>
                <a:lnTo>
                  <a:pt x="69242" y="111959"/>
                </a:lnTo>
                <a:lnTo>
                  <a:pt x="69556" y="111066"/>
                </a:lnTo>
                <a:lnTo>
                  <a:pt x="69242" y="110025"/>
                </a:lnTo>
                <a:lnTo>
                  <a:pt x="68928" y="109279"/>
                </a:lnTo>
                <a:lnTo>
                  <a:pt x="67991" y="108386"/>
                </a:lnTo>
                <a:lnTo>
                  <a:pt x="66736" y="107790"/>
                </a:lnTo>
                <a:lnTo>
                  <a:pt x="65171" y="107195"/>
                </a:lnTo>
                <a:lnTo>
                  <a:pt x="63602" y="106748"/>
                </a:lnTo>
                <a:lnTo>
                  <a:pt x="61723" y="106452"/>
                </a:lnTo>
                <a:close/>
                <a:moveTo>
                  <a:pt x="59845" y="106004"/>
                </a:moveTo>
                <a:lnTo>
                  <a:pt x="62037" y="106153"/>
                </a:lnTo>
                <a:lnTo>
                  <a:pt x="63916" y="106452"/>
                </a:lnTo>
                <a:lnTo>
                  <a:pt x="65799" y="106897"/>
                </a:lnTo>
                <a:lnTo>
                  <a:pt x="67364" y="107494"/>
                </a:lnTo>
                <a:lnTo>
                  <a:pt x="68614" y="108237"/>
                </a:lnTo>
                <a:lnTo>
                  <a:pt x="69556" y="109130"/>
                </a:lnTo>
                <a:lnTo>
                  <a:pt x="70184" y="110025"/>
                </a:lnTo>
                <a:lnTo>
                  <a:pt x="70498" y="111066"/>
                </a:lnTo>
                <a:lnTo>
                  <a:pt x="70184" y="111959"/>
                </a:lnTo>
                <a:lnTo>
                  <a:pt x="69556" y="113001"/>
                </a:lnTo>
                <a:lnTo>
                  <a:pt x="68614" y="113747"/>
                </a:lnTo>
                <a:lnTo>
                  <a:pt x="67364" y="114490"/>
                </a:lnTo>
                <a:lnTo>
                  <a:pt x="65799" y="115087"/>
                </a:lnTo>
                <a:lnTo>
                  <a:pt x="63916" y="115532"/>
                </a:lnTo>
                <a:lnTo>
                  <a:pt x="62037" y="115830"/>
                </a:lnTo>
                <a:lnTo>
                  <a:pt x="59845" y="115979"/>
                </a:lnTo>
                <a:lnTo>
                  <a:pt x="57962" y="115830"/>
                </a:lnTo>
                <a:lnTo>
                  <a:pt x="55769" y="115532"/>
                </a:lnTo>
                <a:lnTo>
                  <a:pt x="54205" y="115087"/>
                </a:lnTo>
                <a:lnTo>
                  <a:pt x="52635" y="114490"/>
                </a:lnTo>
                <a:lnTo>
                  <a:pt x="51385" y="113747"/>
                </a:lnTo>
                <a:lnTo>
                  <a:pt x="50443" y="113001"/>
                </a:lnTo>
                <a:lnTo>
                  <a:pt x="49820" y="111959"/>
                </a:lnTo>
                <a:lnTo>
                  <a:pt x="49506" y="111066"/>
                </a:lnTo>
                <a:lnTo>
                  <a:pt x="49820" y="110025"/>
                </a:lnTo>
                <a:lnTo>
                  <a:pt x="50443" y="109130"/>
                </a:lnTo>
                <a:lnTo>
                  <a:pt x="51385" y="108237"/>
                </a:lnTo>
                <a:lnTo>
                  <a:pt x="52635" y="107494"/>
                </a:lnTo>
                <a:lnTo>
                  <a:pt x="54205" y="106897"/>
                </a:lnTo>
                <a:lnTo>
                  <a:pt x="55769" y="106452"/>
                </a:lnTo>
                <a:lnTo>
                  <a:pt x="57962" y="106153"/>
                </a:lnTo>
                <a:lnTo>
                  <a:pt x="59845" y="106004"/>
                </a:lnTo>
                <a:close/>
                <a:moveTo>
                  <a:pt x="18176" y="1489"/>
                </a:moveTo>
                <a:lnTo>
                  <a:pt x="15042" y="1638"/>
                </a:lnTo>
                <a:lnTo>
                  <a:pt x="12222" y="2085"/>
                </a:lnTo>
                <a:lnTo>
                  <a:pt x="9715" y="2680"/>
                </a:lnTo>
                <a:lnTo>
                  <a:pt x="7523" y="3572"/>
                </a:lnTo>
                <a:lnTo>
                  <a:pt x="5954" y="4616"/>
                </a:lnTo>
                <a:lnTo>
                  <a:pt x="4389" y="5807"/>
                </a:lnTo>
                <a:lnTo>
                  <a:pt x="3447" y="7147"/>
                </a:lnTo>
                <a:lnTo>
                  <a:pt x="3447" y="8487"/>
                </a:lnTo>
                <a:lnTo>
                  <a:pt x="3447" y="111365"/>
                </a:lnTo>
                <a:lnTo>
                  <a:pt x="3447" y="112705"/>
                </a:lnTo>
                <a:lnTo>
                  <a:pt x="4389" y="114043"/>
                </a:lnTo>
                <a:lnTo>
                  <a:pt x="5954" y="115236"/>
                </a:lnTo>
                <a:lnTo>
                  <a:pt x="7523" y="116278"/>
                </a:lnTo>
                <a:lnTo>
                  <a:pt x="9715" y="117170"/>
                </a:lnTo>
                <a:lnTo>
                  <a:pt x="12222" y="117767"/>
                </a:lnTo>
                <a:lnTo>
                  <a:pt x="15042" y="118212"/>
                </a:lnTo>
                <a:lnTo>
                  <a:pt x="18176" y="118361"/>
                </a:lnTo>
                <a:lnTo>
                  <a:pt x="101828" y="118361"/>
                </a:lnTo>
                <a:lnTo>
                  <a:pt x="104962" y="118212"/>
                </a:lnTo>
                <a:lnTo>
                  <a:pt x="107782" y="117767"/>
                </a:lnTo>
                <a:lnTo>
                  <a:pt x="110288" y="117170"/>
                </a:lnTo>
                <a:lnTo>
                  <a:pt x="112481" y="116278"/>
                </a:lnTo>
                <a:lnTo>
                  <a:pt x="114045" y="115236"/>
                </a:lnTo>
                <a:lnTo>
                  <a:pt x="115615" y="114043"/>
                </a:lnTo>
                <a:lnTo>
                  <a:pt x="116552" y="112705"/>
                </a:lnTo>
                <a:lnTo>
                  <a:pt x="116866" y="111365"/>
                </a:lnTo>
                <a:lnTo>
                  <a:pt x="116866" y="8487"/>
                </a:lnTo>
                <a:lnTo>
                  <a:pt x="116552" y="7147"/>
                </a:lnTo>
                <a:lnTo>
                  <a:pt x="115615" y="5807"/>
                </a:lnTo>
                <a:lnTo>
                  <a:pt x="114045" y="4616"/>
                </a:lnTo>
                <a:lnTo>
                  <a:pt x="112481" y="3572"/>
                </a:lnTo>
                <a:lnTo>
                  <a:pt x="110288" y="2680"/>
                </a:lnTo>
                <a:lnTo>
                  <a:pt x="107782" y="2085"/>
                </a:lnTo>
                <a:lnTo>
                  <a:pt x="104962" y="1638"/>
                </a:lnTo>
                <a:lnTo>
                  <a:pt x="101828" y="1489"/>
                </a:lnTo>
                <a:close/>
                <a:moveTo>
                  <a:pt x="101828" y="1190"/>
                </a:moveTo>
                <a:lnTo>
                  <a:pt x="104962" y="1340"/>
                </a:lnTo>
                <a:lnTo>
                  <a:pt x="108091" y="1787"/>
                </a:lnTo>
                <a:lnTo>
                  <a:pt x="110602" y="2381"/>
                </a:lnTo>
                <a:lnTo>
                  <a:pt x="112795" y="3276"/>
                </a:lnTo>
                <a:lnTo>
                  <a:pt x="114673" y="4467"/>
                </a:lnTo>
                <a:lnTo>
                  <a:pt x="116238" y="5658"/>
                </a:lnTo>
                <a:lnTo>
                  <a:pt x="117179" y="6998"/>
                </a:lnTo>
                <a:lnTo>
                  <a:pt x="117493" y="8487"/>
                </a:lnTo>
                <a:lnTo>
                  <a:pt x="117493" y="111365"/>
                </a:lnTo>
                <a:lnTo>
                  <a:pt x="117179" y="112852"/>
                </a:lnTo>
                <a:lnTo>
                  <a:pt x="116238" y="114192"/>
                </a:lnTo>
                <a:lnTo>
                  <a:pt x="114673" y="115532"/>
                </a:lnTo>
                <a:lnTo>
                  <a:pt x="112795" y="116574"/>
                </a:lnTo>
                <a:lnTo>
                  <a:pt x="110602" y="117468"/>
                </a:lnTo>
                <a:lnTo>
                  <a:pt x="108091" y="118212"/>
                </a:lnTo>
                <a:lnTo>
                  <a:pt x="104962" y="118659"/>
                </a:lnTo>
                <a:lnTo>
                  <a:pt x="101828" y="118809"/>
                </a:lnTo>
                <a:lnTo>
                  <a:pt x="18176" y="118809"/>
                </a:lnTo>
                <a:lnTo>
                  <a:pt x="15042" y="118659"/>
                </a:lnTo>
                <a:lnTo>
                  <a:pt x="11908" y="118212"/>
                </a:lnTo>
                <a:lnTo>
                  <a:pt x="9401" y="117468"/>
                </a:lnTo>
                <a:lnTo>
                  <a:pt x="7209" y="116574"/>
                </a:lnTo>
                <a:lnTo>
                  <a:pt x="5326" y="115532"/>
                </a:lnTo>
                <a:lnTo>
                  <a:pt x="3761" y="114192"/>
                </a:lnTo>
                <a:lnTo>
                  <a:pt x="2820" y="112852"/>
                </a:lnTo>
                <a:lnTo>
                  <a:pt x="2506" y="111365"/>
                </a:lnTo>
                <a:lnTo>
                  <a:pt x="2506" y="8487"/>
                </a:lnTo>
                <a:lnTo>
                  <a:pt x="2820" y="6998"/>
                </a:lnTo>
                <a:lnTo>
                  <a:pt x="3761" y="5658"/>
                </a:lnTo>
                <a:lnTo>
                  <a:pt x="5326" y="4467"/>
                </a:lnTo>
                <a:lnTo>
                  <a:pt x="7209" y="3276"/>
                </a:lnTo>
                <a:lnTo>
                  <a:pt x="9401" y="2381"/>
                </a:lnTo>
                <a:lnTo>
                  <a:pt x="11908" y="1787"/>
                </a:lnTo>
                <a:lnTo>
                  <a:pt x="15042" y="1340"/>
                </a:lnTo>
                <a:lnTo>
                  <a:pt x="18176" y="1190"/>
                </a:lnTo>
                <a:close/>
                <a:moveTo>
                  <a:pt x="18176" y="0"/>
                </a:moveTo>
                <a:lnTo>
                  <a:pt x="14414" y="149"/>
                </a:lnTo>
                <a:lnTo>
                  <a:pt x="11280" y="596"/>
                </a:lnTo>
                <a:lnTo>
                  <a:pt x="8146" y="1340"/>
                </a:lnTo>
                <a:lnTo>
                  <a:pt x="5326" y="2531"/>
                </a:lnTo>
                <a:lnTo>
                  <a:pt x="3133" y="3721"/>
                </a:lnTo>
                <a:lnTo>
                  <a:pt x="1255" y="5211"/>
                </a:lnTo>
                <a:lnTo>
                  <a:pt x="313" y="6849"/>
                </a:lnTo>
                <a:lnTo>
                  <a:pt x="0" y="8487"/>
                </a:lnTo>
                <a:lnTo>
                  <a:pt x="0" y="111365"/>
                </a:lnTo>
                <a:lnTo>
                  <a:pt x="313" y="113001"/>
                </a:lnTo>
                <a:lnTo>
                  <a:pt x="1255" y="114639"/>
                </a:lnTo>
                <a:lnTo>
                  <a:pt x="3133" y="116128"/>
                </a:lnTo>
                <a:lnTo>
                  <a:pt x="5326" y="117468"/>
                </a:lnTo>
                <a:lnTo>
                  <a:pt x="8146" y="118510"/>
                </a:lnTo>
                <a:lnTo>
                  <a:pt x="11280" y="119254"/>
                </a:lnTo>
                <a:lnTo>
                  <a:pt x="14414" y="119850"/>
                </a:lnTo>
                <a:lnTo>
                  <a:pt x="18176" y="120000"/>
                </a:lnTo>
                <a:lnTo>
                  <a:pt x="101828" y="120000"/>
                </a:lnTo>
                <a:lnTo>
                  <a:pt x="105585" y="119850"/>
                </a:lnTo>
                <a:lnTo>
                  <a:pt x="108719" y="119254"/>
                </a:lnTo>
                <a:lnTo>
                  <a:pt x="111853" y="118510"/>
                </a:lnTo>
                <a:lnTo>
                  <a:pt x="114673" y="117468"/>
                </a:lnTo>
                <a:lnTo>
                  <a:pt x="116866" y="116128"/>
                </a:lnTo>
                <a:lnTo>
                  <a:pt x="118744" y="114639"/>
                </a:lnTo>
                <a:lnTo>
                  <a:pt x="119686" y="113001"/>
                </a:lnTo>
                <a:lnTo>
                  <a:pt x="119999" y="111365"/>
                </a:lnTo>
                <a:lnTo>
                  <a:pt x="119999" y="8487"/>
                </a:lnTo>
                <a:lnTo>
                  <a:pt x="119686" y="6849"/>
                </a:lnTo>
                <a:lnTo>
                  <a:pt x="118744" y="5211"/>
                </a:lnTo>
                <a:lnTo>
                  <a:pt x="116866" y="3721"/>
                </a:lnTo>
                <a:lnTo>
                  <a:pt x="114673" y="2531"/>
                </a:lnTo>
                <a:lnTo>
                  <a:pt x="111853" y="1340"/>
                </a:lnTo>
                <a:lnTo>
                  <a:pt x="108719" y="596"/>
                </a:lnTo>
                <a:lnTo>
                  <a:pt x="105585" y="149"/>
                </a:lnTo>
                <a:lnTo>
                  <a:pt x="101828" y="0"/>
                </a:lnTo>
                <a:close/>
              </a:path>
            </a:pathLst>
          </a:cu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14"/>
          <p:cNvSpPr/>
          <p:nvPr/>
        </p:nvSpPr>
        <p:spPr>
          <a:xfrm>
            <a:off x="7575259" y="1758167"/>
            <a:ext cx="1598037" cy="3363029"/>
          </a:xfrm>
          <a:custGeom>
            <a:rect b="b" l="l" r="r" t="t"/>
            <a:pathLst>
              <a:path extrusionOk="0" h="120000" w="120000">
                <a:moveTo>
                  <a:pt x="59845" y="4765"/>
                </a:moveTo>
                <a:lnTo>
                  <a:pt x="60782" y="4912"/>
                </a:lnTo>
                <a:lnTo>
                  <a:pt x="61723" y="5062"/>
                </a:lnTo>
                <a:lnTo>
                  <a:pt x="62037" y="5509"/>
                </a:lnTo>
                <a:lnTo>
                  <a:pt x="62351" y="5956"/>
                </a:lnTo>
                <a:lnTo>
                  <a:pt x="62037" y="6402"/>
                </a:lnTo>
                <a:lnTo>
                  <a:pt x="61723" y="6849"/>
                </a:lnTo>
                <a:lnTo>
                  <a:pt x="60782" y="6998"/>
                </a:lnTo>
                <a:lnTo>
                  <a:pt x="59845" y="7147"/>
                </a:lnTo>
                <a:lnTo>
                  <a:pt x="58903" y="6998"/>
                </a:lnTo>
                <a:lnTo>
                  <a:pt x="58276" y="6849"/>
                </a:lnTo>
                <a:lnTo>
                  <a:pt x="57652" y="6402"/>
                </a:lnTo>
                <a:lnTo>
                  <a:pt x="57339" y="5956"/>
                </a:lnTo>
                <a:lnTo>
                  <a:pt x="57652" y="5509"/>
                </a:lnTo>
                <a:lnTo>
                  <a:pt x="58276" y="5062"/>
                </a:lnTo>
                <a:lnTo>
                  <a:pt x="58903" y="4912"/>
                </a:lnTo>
                <a:lnTo>
                  <a:pt x="59845" y="4765"/>
                </a:lnTo>
                <a:close/>
                <a:moveTo>
                  <a:pt x="68928" y="9825"/>
                </a:moveTo>
                <a:lnTo>
                  <a:pt x="69242" y="9974"/>
                </a:lnTo>
                <a:lnTo>
                  <a:pt x="69556" y="10273"/>
                </a:lnTo>
                <a:lnTo>
                  <a:pt x="69870" y="10422"/>
                </a:lnTo>
                <a:lnTo>
                  <a:pt x="69556" y="10720"/>
                </a:lnTo>
                <a:lnTo>
                  <a:pt x="69242" y="11018"/>
                </a:lnTo>
                <a:lnTo>
                  <a:pt x="68928" y="11018"/>
                </a:lnTo>
                <a:lnTo>
                  <a:pt x="68305" y="11165"/>
                </a:lnTo>
                <a:lnTo>
                  <a:pt x="51071" y="11165"/>
                </a:lnTo>
                <a:lnTo>
                  <a:pt x="50443" y="11018"/>
                </a:lnTo>
                <a:lnTo>
                  <a:pt x="50129" y="11018"/>
                </a:lnTo>
                <a:lnTo>
                  <a:pt x="49820" y="10720"/>
                </a:lnTo>
                <a:lnTo>
                  <a:pt x="49506" y="10422"/>
                </a:lnTo>
                <a:lnTo>
                  <a:pt x="49820" y="10273"/>
                </a:lnTo>
                <a:lnTo>
                  <a:pt x="50129" y="9974"/>
                </a:lnTo>
                <a:lnTo>
                  <a:pt x="50443" y="9825"/>
                </a:lnTo>
                <a:close/>
                <a:moveTo>
                  <a:pt x="110602" y="17122"/>
                </a:moveTo>
                <a:lnTo>
                  <a:pt x="110602" y="17271"/>
                </a:lnTo>
                <a:lnTo>
                  <a:pt x="110602" y="102581"/>
                </a:lnTo>
                <a:lnTo>
                  <a:pt x="110602" y="102728"/>
                </a:lnTo>
                <a:lnTo>
                  <a:pt x="9088" y="102728"/>
                </a:lnTo>
                <a:lnTo>
                  <a:pt x="9088" y="102581"/>
                </a:lnTo>
                <a:lnTo>
                  <a:pt x="9088" y="17271"/>
                </a:lnTo>
                <a:lnTo>
                  <a:pt x="9088" y="17122"/>
                </a:lnTo>
                <a:close/>
                <a:moveTo>
                  <a:pt x="57962" y="106452"/>
                </a:moveTo>
                <a:lnTo>
                  <a:pt x="56083" y="106748"/>
                </a:lnTo>
                <a:lnTo>
                  <a:pt x="54519" y="107195"/>
                </a:lnTo>
                <a:lnTo>
                  <a:pt x="52949" y="107790"/>
                </a:lnTo>
                <a:lnTo>
                  <a:pt x="52012" y="108386"/>
                </a:lnTo>
                <a:lnTo>
                  <a:pt x="51071" y="109279"/>
                </a:lnTo>
                <a:lnTo>
                  <a:pt x="50443" y="110025"/>
                </a:lnTo>
                <a:lnTo>
                  <a:pt x="50129" y="111066"/>
                </a:lnTo>
                <a:lnTo>
                  <a:pt x="50443" y="111959"/>
                </a:lnTo>
                <a:lnTo>
                  <a:pt x="51071" y="112852"/>
                </a:lnTo>
                <a:lnTo>
                  <a:pt x="52012" y="113597"/>
                </a:lnTo>
                <a:lnTo>
                  <a:pt x="52949" y="114192"/>
                </a:lnTo>
                <a:lnTo>
                  <a:pt x="54519" y="114788"/>
                </a:lnTo>
                <a:lnTo>
                  <a:pt x="56083" y="115236"/>
                </a:lnTo>
                <a:lnTo>
                  <a:pt x="57962" y="115532"/>
                </a:lnTo>
                <a:lnTo>
                  <a:pt x="59845" y="115681"/>
                </a:lnTo>
                <a:lnTo>
                  <a:pt x="61723" y="115532"/>
                </a:lnTo>
                <a:lnTo>
                  <a:pt x="63602" y="115236"/>
                </a:lnTo>
                <a:lnTo>
                  <a:pt x="65171" y="114788"/>
                </a:lnTo>
                <a:lnTo>
                  <a:pt x="66736" y="114192"/>
                </a:lnTo>
                <a:lnTo>
                  <a:pt x="67991" y="113597"/>
                </a:lnTo>
                <a:lnTo>
                  <a:pt x="68928" y="112852"/>
                </a:lnTo>
                <a:lnTo>
                  <a:pt x="69242" y="111959"/>
                </a:lnTo>
                <a:lnTo>
                  <a:pt x="69556" y="111066"/>
                </a:lnTo>
                <a:lnTo>
                  <a:pt x="69242" y="110025"/>
                </a:lnTo>
                <a:lnTo>
                  <a:pt x="68928" y="109279"/>
                </a:lnTo>
                <a:lnTo>
                  <a:pt x="67991" y="108386"/>
                </a:lnTo>
                <a:lnTo>
                  <a:pt x="66736" y="107790"/>
                </a:lnTo>
                <a:lnTo>
                  <a:pt x="65171" y="107195"/>
                </a:lnTo>
                <a:lnTo>
                  <a:pt x="63602" y="106748"/>
                </a:lnTo>
                <a:lnTo>
                  <a:pt x="61723" y="106452"/>
                </a:lnTo>
                <a:close/>
                <a:moveTo>
                  <a:pt x="59845" y="106004"/>
                </a:moveTo>
                <a:lnTo>
                  <a:pt x="62037" y="106153"/>
                </a:lnTo>
                <a:lnTo>
                  <a:pt x="63916" y="106452"/>
                </a:lnTo>
                <a:lnTo>
                  <a:pt x="65799" y="106897"/>
                </a:lnTo>
                <a:lnTo>
                  <a:pt x="67364" y="107494"/>
                </a:lnTo>
                <a:lnTo>
                  <a:pt x="68614" y="108237"/>
                </a:lnTo>
                <a:lnTo>
                  <a:pt x="69556" y="109130"/>
                </a:lnTo>
                <a:lnTo>
                  <a:pt x="70184" y="110025"/>
                </a:lnTo>
                <a:lnTo>
                  <a:pt x="70498" y="111066"/>
                </a:lnTo>
                <a:lnTo>
                  <a:pt x="70184" y="111959"/>
                </a:lnTo>
                <a:lnTo>
                  <a:pt x="69556" y="113001"/>
                </a:lnTo>
                <a:lnTo>
                  <a:pt x="68614" y="113747"/>
                </a:lnTo>
                <a:lnTo>
                  <a:pt x="67364" y="114490"/>
                </a:lnTo>
                <a:lnTo>
                  <a:pt x="65799" y="115087"/>
                </a:lnTo>
                <a:lnTo>
                  <a:pt x="63916" y="115532"/>
                </a:lnTo>
                <a:lnTo>
                  <a:pt x="62037" y="115830"/>
                </a:lnTo>
                <a:lnTo>
                  <a:pt x="59845" y="115979"/>
                </a:lnTo>
                <a:lnTo>
                  <a:pt x="57962" y="115830"/>
                </a:lnTo>
                <a:lnTo>
                  <a:pt x="55769" y="115532"/>
                </a:lnTo>
                <a:lnTo>
                  <a:pt x="54205" y="115087"/>
                </a:lnTo>
                <a:lnTo>
                  <a:pt x="52635" y="114490"/>
                </a:lnTo>
                <a:lnTo>
                  <a:pt x="51385" y="113747"/>
                </a:lnTo>
                <a:lnTo>
                  <a:pt x="50443" y="113001"/>
                </a:lnTo>
                <a:lnTo>
                  <a:pt x="49820" y="111959"/>
                </a:lnTo>
                <a:lnTo>
                  <a:pt x="49506" y="111066"/>
                </a:lnTo>
                <a:lnTo>
                  <a:pt x="49820" y="110025"/>
                </a:lnTo>
                <a:lnTo>
                  <a:pt x="50443" y="109130"/>
                </a:lnTo>
                <a:lnTo>
                  <a:pt x="51385" y="108237"/>
                </a:lnTo>
                <a:lnTo>
                  <a:pt x="52635" y="107494"/>
                </a:lnTo>
                <a:lnTo>
                  <a:pt x="54205" y="106897"/>
                </a:lnTo>
                <a:lnTo>
                  <a:pt x="55769" y="106452"/>
                </a:lnTo>
                <a:lnTo>
                  <a:pt x="57962" y="106153"/>
                </a:lnTo>
                <a:lnTo>
                  <a:pt x="59845" y="106004"/>
                </a:lnTo>
                <a:close/>
                <a:moveTo>
                  <a:pt x="18176" y="1489"/>
                </a:moveTo>
                <a:lnTo>
                  <a:pt x="15042" y="1638"/>
                </a:lnTo>
                <a:lnTo>
                  <a:pt x="12222" y="2085"/>
                </a:lnTo>
                <a:lnTo>
                  <a:pt x="9715" y="2680"/>
                </a:lnTo>
                <a:lnTo>
                  <a:pt x="7523" y="3572"/>
                </a:lnTo>
                <a:lnTo>
                  <a:pt x="5954" y="4616"/>
                </a:lnTo>
                <a:lnTo>
                  <a:pt x="4389" y="5807"/>
                </a:lnTo>
                <a:lnTo>
                  <a:pt x="3447" y="7147"/>
                </a:lnTo>
                <a:lnTo>
                  <a:pt x="3447" y="8487"/>
                </a:lnTo>
                <a:lnTo>
                  <a:pt x="3447" y="111365"/>
                </a:lnTo>
                <a:lnTo>
                  <a:pt x="3447" y="112705"/>
                </a:lnTo>
                <a:lnTo>
                  <a:pt x="4389" y="114043"/>
                </a:lnTo>
                <a:lnTo>
                  <a:pt x="5954" y="115236"/>
                </a:lnTo>
                <a:lnTo>
                  <a:pt x="7523" y="116278"/>
                </a:lnTo>
                <a:lnTo>
                  <a:pt x="9715" y="117170"/>
                </a:lnTo>
                <a:lnTo>
                  <a:pt x="12222" y="117767"/>
                </a:lnTo>
                <a:lnTo>
                  <a:pt x="15042" y="118212"/>
                </a:lnTo>
                <a:lnTo>
                  <a:pt x="18176" y="118361"/>
                </a:lnTo>
                <a:lnTo>
                  <a:pt x="101828" y="118361"/>
                </a:lnTo>
                <a:lnTo>
                  <a:pt x="104962" y="118212"/>
                </a:lnTo>
                <a:lnTo>
                  <a:pt x="107782" y="117767"/>
                </a:lnTo>
                <a:lnTo>
                  <a:pt x="110288" y="117170"/>
                </a:lnTo>
                <a:lnTo>
                  <a:pt x="112481" y="116278"/>
                </a:lnTo>
                <a:lnTo>
                  <a:pt x="114045" y="115236"/>
                </a:lnTo>
                <a:lnTo>
                  <a:pt x="115615" y="114043"/>
                </a:lnTo>
                <a:lnTo>
                  <a:pt x="116552" y="112705"/>
                </a:lnTo>
                <a:lnTo>
                  <a:pt x="116866" y="111365"/>
                </a:lnTo>
                <a:lnTo>
                  <a:pt x="116866" y="8487"/>
                </a:lnTo>
                <a:lnTo>
                  <a:pt x="116552" y="7147"/>
                </a:lnTo>
                <a:lnTo>
                  <a:pt x="115615" y="5807"/>
                </a:lnTo>
                <a:lnTo>
                  <a:pt x="114045" y="4616"/>
                </a:lnTo>
                <a:lnTo>
                  <a:pt x="112481" y="3572"/>
                </a:lnTo>
                <a:lnTo>
                  <a:pt x="110288" y="2680"/>
                </a:lnTo>
                <a:lnTo>
                  <a:pt x="107782" y="2085"/>
                </a:lnTo>
                <a:lnTo>
                  <a:pt x="104962" y="1638"/>
                </a:lnTo>
                <a:lnTo>
                  <a:pt x="101828" y="1489"/>
                </a:lnTo>
                <a:close/>
                <a:moveTo>
                  <a:pt x="101828" y="1190"/>
                </a:moveTo>
                <a:lnTo>
                  <a:pt x="104962" y="1340"/>
                </a:lnTo>
                <a:lnTo>
                  <a:pt x="108091" y="1787"/>
                </a:lnTo>
                <a:lnTo>
                  <a:pt x="110602" y="2381"/>
                </a:lnTo>
                <a:lnTo>
                  <a:pt x="112795" y="3276"/>
                </a:lnTo>
                <a:lnTo>
                  <a:pt x="114673" y="4467"/>
                </a:lnTo>
                <a:lnTo>
                  <a:pt x="116238" y="5658"/>
                </a:lnTo>
                <a:lnTo>
                  <a:pt x="117179" y="6998"/>
                </a:lnTo>
                <a:lnTo>
                  <a:pt x="117493" y="8487"/>
                </a:lnTo>
                <a:lnTo>
                  <a:pt x="117493" y="111365"/>
                </a:lnTo>
                <a:lnTo>
                  <a:pt x="117179" y="112852"/>
                </a:lnTo>
                <a:lnTo>
                  <a:pt x="116238" y="114192"/>
                </a:lnTo>
                <a:lnTo>
                  <a:pt x="114673" y="115532"/>
                </a:lnTo>
                <a:lnTo>
                  <a:pt x="112795" y="116574"/>
                </a:lnTo>
                <a:lnTo>
                  <a:pt x="110602" y="117468"/>
                </a:lnTo>
                <a:lnTo>
                  <a:pt x="108091" y="118212"/>
                </a:lnTo>
                <a:lnTo>
                  <a:pt x="104962" y="118659"/>
                </a:lnTo>
                <a:lnTo>
                  <a:pt x="101828" y="118809"/>
                </a:lnTo>
                <a:lnTo>
                  <a:pt x="18176" y="118809"/>
                </a:lnTo>
                <a:lnTo>
                  <a:pt x="15042" y="118659"/>
                </a:lnTo>
                <a:lnTo>
                  <a:pt x="11908" y="118212"/>
                </a:lnTo>
                <a:lnTo>
                  <a:pt x="9401" y="117468"/>
                </a:lnTo>
                <a:lnTo>
                  <a:pt x="7209" y="116574"/>
                </a:lnTo>
                <a:lnTo>
                  <a:pt x="5326" y="115532"/>
                </a:lnTo>
                <a:lnTo>
                  <a:pt x="3761" y="114192"/>
                </a:lnTo>
                <a:lnTo>
                  <a:pt x="2820" y="112852"/>
                </a:lnTo>
                <a:lnTo>
                  <a:pt x="2506" y="111365"/>
                </a:lnTo>
                <a:lnTo>
                  <a:pt x="2506" y="8487"/>
                </a:lnTo>
                <a:lnTo>
                  <a:pt x="2820" y="6998"/>
                </a:lnTo>
                <a:lnTo>
                  <a:pt x="3761" y="5658"/>
                </a:lnTo>
                <a:lnTo>
                  <a:pt x="5326" y="4467"/>
                </a:lnTo>
                <a:lnTo>
                  <a:pt x="7209" y="3276"/>
                </a:lnTo>
                <a:lnTo>
                  <a:pt x="9401" y="2381"/>
                </a:lnTo>
                <a:lnTo>
                  <a:pt x="11908" y="1787"/>
                </a:lnTo>
                <a:lnTo>
                  <a:pt x="15042" y="1340"/>
                </a:lnTo>
                <a:lnTo>
                  <a:pt x="18176" y="1190"/>
                </a:lnTo>
                <a:close/>
                <a:moveTo>
                  <a:pt x="18176" y="0"/>
                </a:moveTo>
                <a:lnTo>
                  <a:pt x="14414" y="149"/>
                </a:lnTo>
                <a:lnTo>
                  <a:pt x="11280" y="596"/>
                </a:lnTo>
                <a:lnTo>
                  <a:pt x="8146" y="1340"/>
                </a:lnTo>
                <a:lnTo>
                  <a:pt x="5326" y="2531"/>
                </a:lnTo>
                <a:lnTo>
                  <a:pt x="3133" y="3721"/>
                </a:lnTo>
                <a:lnTo>
                  <a:pt x="1255" y="5211"/>
                </a:lnTo>
                <a:lnTo>
                  <a:pt x="313" y="6849"/>
                </a:lnTo>
                <a:lnTo>
                  <a:pt x="0" y="8487"/>
                </a:lnTo>
                <a:lnTo>
                  <a:pt x="0" y="111365"/>
                </a:lnTo>
                <a:lnTo>
                  <a:pt x="313" y="113001"/>
                </a:lnTo>
                <a:lnTo>
                  <a:pt x="1255" y="114639"/>
                </a:lnTo>
                <a:lnTo>
                  <a:pt x="3133" y="116128"/>
                </a:lnTo>
                <a:lnTo>
                  <a:pt x="5326" y="117468"/>
                </a:lnTo>
                <a:lnTo>
                  <a:pt x="8146" y="118510"/>
                </a:lnTo>
                <a:lnTo>
                  <a:pt x="11280" y="119254"/>
                </a:lnTo>
                <a:lnTo>
                  <a:pt x="14414" y="119850"/>
                </a:lnTo>
                <a:lnTo>
                  <a:pt x="18176" y="120000"/>
                </a:lnTo>
                <a:lnTo>
                  <a:pt x="101828" y="120000"/>
                </a:lnTo>
                <a:lnTo>
                  <a:pt x="105585" y="119850"/>
                </a:lnTo>
                <a:lnTo>
                  <a:pt x="108719" y="119254"/>
                </a:lnTo>
                <a:lnTo>
                  <a:pt x="111853" y="118510"/>
                </a:lnTo>
                <a:lnTo>
                  <a:pt x="114673" y="117468"/>
                </a:lnTo>
                <a:lnTo>
                  <a:pt x="116866" y="116128"/>
                </a:lnTo>
                <a:lnTo>
                  <a:pt x="118744" y="114639"/>
                </a:lnTo>
                <a:lnTo>
                  <a:pt x="119686" y="113001"/>
                </a:lnTo>
                <a:lnTo>
                  <a:pt x="119999" y="111365"/>
                </a:lnTo>
                <a:lnTo>
                  <a:pt x="119999" y="8487"/>
                </a:lnTo>
                <a:lnTo>
                  <a:pt x="119686" y="6849"/>
                </a:lnTo>
                <a:lnTo>
                  <a:pt x="118744" y="5211"/>
                </a:lnTo>
                <a:lnTo>
                  <a:pt x="116866" y="3721"/>
                </a:lnTo>
                <a:lnTo>
                  <a:pt x="114673" y="2531"/>
                </a:lnTo>
                <a:lnTo>
                  <a:pt x="111853" y="1340"/>
                </a:lnTo>
                <a:lnTo>
                  <a:pt x="108719" y="596"/>
                </a:lnTo>
                <a:lnTo>
                  <a:pt x="105585" y="149"/>
                </a:lnTo>
                <a:lnTo>
                  <a:pt x="101828" y="0"/>
                </a:lnTo>
                <a:close/>
              </a:path>
            </a:pathLst>
          </a:cu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14"/>
          <p:cNvSpPr txBox="1"/>
          <p:nvPr/>
        </p:nvSpPr>
        <p:spPr>
          <a:xfrm>
            <a:off x="291825" y="1436950"/>
            <a:ext cx="991500" cy="26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SG" sz="1200"/>
              <a:t>View menu</a:t>
            </a:r>
            <a:endParaRPr sz="1200"/>
          </a:p>
        </p:txBody>
      </p:sp>
      <p:sp>
        <p:nvSpPr>
          <p:cNvPr id="206" name="Google Shape;206;p14"/>
          <p:cNvSpPr txBox="1"/>
          <p:nvPr/>
        </p:nvSpPr>
        <p:spPr>
          <a:xfrm>
            <a:off x="2256650" y="1423993"/>
            <a:ext cx="765600" cy="26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SG" sz="1200"/>
              <a:t>Explore</a:t>
            </a:r>
            <a:endParaRPr sz="1200"/>
          </a:p>
        </p:txBody>
      </p:sp>
      <p:sp>
        <p:nvSpPr>
          <p:cNvPr id="207" name="Google Shape;207;p14"/>
          <p:cNvSpPr txBox="1"/>
          <p:nvPr/>
        </p:nvSpPr>
        <p:spPr>
          <a:xfrm>
            <a:off x="6063550" y="1436950"/>
            <a:ext cx="811500" cy="26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SG" sz="1200"/>
              <a:t>Payment</a:t>
            </a:r>
            <a:endParaRPr sz="1200"/>
          </a:p>
        </p:txBody>
      </p:sp>
      <p:sp>
        <p:nvSpPr>
          <p:cNvPr id="208" name="Google Shape;208;p14"/>
          <p:cNvSpPr txBox="1"/>
          <p:nvPr/>
        </p:nvSpPr>
        <p:spPr>
          <a:xfrm>
            <a:off x="4213163" y="1423988"/>
            <a:ext cx="811500" cy="26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SG" sz="1200"/>
              <a:t>Ordering</a:t>
            </a:r>
            <a:endParaRPr sz="1200"/>
          </a:p>
        </p:txBody>
      </p:sp>
      <p:sp>
        <p:nvSpPr>
          <p:cNvPr id="209" name="Google Shape;209;p14"/>
          <p:cNvSpPr txBox="1"/>
          <p:nvPr/>
        </p:nvSpPr>
        <p:spPr>
          <a:xfrm>
            <a:off x="7726100" y="1436955"/>
            <a:ext cx="1242900" cy="26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p>
        </p:txBody>
      </p:sp>
      <p:pic>
        <p:nvPicPr>
          <p:cNvPr descr="6.png" id="210" name="Google Shape;210;p14"/>
          <p:cNvPicPr preferRelativeResize="0"/>
          <p:nvPr/>
        </p:nvPicPr>
        <p:blipFill>
          <a:blip r:embed="rId3">
            <a:alphaModFix/>
          </a:blip>
          <a:stretch>
            <a:fillRect/>
          </a:stretch>
        </p:blipFill>
        <p:spPr>
          <a:xfrm>
            <a:off x="121325" y="2203425"/>
            <a:ext cx="1366326" cy="2430251"/>
          </a:xfrm>
          <a:prstGeom prst="rect">
            <a:avLst/>
          </a:prstGeom>
          <a:noFill/>
          <a:ln>
            <a:noFill/>
          </a:ln>
        </p:spPr>
      </p:pic>
      <p:pic>
        <p:nvPicPr>
          <p:cNvPr descr="7.png" id="211" name="Google Shape;211;p14"/>
          <p:cNvPicPr preferRelativeResize="0"/>
          <p:nvPr/>
        </p:nvPicPr>
        <p:blipFill>
          <a:blip r:embed="rId4">
            <a:alphaModFix/>
          </a:blip>
          <a:stretch>
            <a:fillRect/>
          </a:stretch>
        </p:blipFill>
        <p:spPr>
          <a:xfrm>
            <a:off x="1968050" y="2245325"/>
            <a:ext cx="1342776" cy="2388350"/>
          </a:xfrm>
          <a:prstGeom prst="rect">
            <a:avLst/>
          </a:prstGeom>
          <a:noFill/>
          <a:ln>
            <a:noFill/>
          </a:ln>
        </p:spPr>
      </p:pic>
      <p:pic>
        <p:nvPicPr>
          <p:cNvPr descr="8.png" id="212" name="Google Shape;212;p14"/>
          <p:cNvPicPr preferRelativeResize="0"/>
          <p:nvPr/>
        </p:nvPicPr>
        <p:blipFill>
          <a:blip r:embed="rId5">
            <a:alphaModFix/>
          </a:blip>
          <a:stretch>
            <a:fillRect/>
          </a:stretch>
        </p:blipFill>
        <p:spPr>
          <a:xfrm>
            <a:off x="3947537" y="2245517"/>
            <a:ext cx="1342776" cy="2388384"/>
          </a:xfrm>
          <a:prstGeom prst="rect">
            <a:avLst/>
          </a:prstGeom>
          <a:noFill/>
          <a:ln>
            <a:noFill/>
          </a:ln>
        </p:spPr>
      </p:pic>
      <p:pic>
        <p:nvPicPr>
          <p:cNvPr descr="9.png" id="213" name="Google Shape;213;p14"/>
          <p:cNvPicPr preferRelativeResize="0"/>
          <p:nvPr/>
        </p:nvPicPr>
        <p:blipFill>
          <a:blip r:embed="rId6">
            <a:alphaModFix/>
          </a:blip>
          <a:stretch>
            <a:fillRect/>
          </a:stretch>
        </p:blipFill>
        <p:spPr>
          <a:xfrm>
            <a:off x="5749000" y="2224375"/>
            <a:ext cx="1342776" cy="2388350"/>
          </a:xfrm>
          <a:prstGeom prst="rect">
            <a:avLst/>
          </a:prstGeom>
          <a:noFill/>
          <a:ln>
            <a:noFill/>
          </a:ln>
        </p:spPr>
      </p:pic>
      <p:pic>
        <p:nvPicPr>
          <p:cNvPr descr="10.1.png" id="214" name="Google Shape;214;p14"/>
          <p:cNvPicPr preferRelativeResize="0"/>
          <p:nvPr/>
        </p:nvPicPr>
        <p:blipFill>
          <a:blip r:embed="rId7">
            <a:alphaModFix/>
          </a:blip>
          <a:stretch>
            <a:fillRect/>
          </a:stretch>
        </p:blipFill>
        <p:spPr>
          <a:xfrm>
            <a:off x="7703200" y="2245325"/>
            <a:ext cx="1342776" cy="2388350"/>
          </a:xfrm>
          <a:prstGeom prst="rect">
            <a:avLst/>
          </a:prstGeom>
          <a:noFill/>
          <a:ln>
            <a:noFill/>
          </a:ln>
        </p:spPr>
      </p:pic>
      <p:sp>
        <p:nvSpPr>
          <p:cNvPr id="215" name="Google Shape;215;p14"/>
          <p:cNvSpPr/>
          <p:nvPr/>
        </p:nvSpPr>
        <p:spPr>
          <a:xfrm>
            <a:off x="116175" y="3895550"/>
            <a:ext cx="1342800" cy="2685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4"/>
          <p:cNvSpPr/>
          <p:nvPr/>
        </p:nvSpPr>
        <p:spPr>
          <a:xfrm>
            <a:off x="5862050" y="3235500"/>
            <a:ext cx="1091400" cy="5742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4"/>
          <p:cNvSpPr txBox="1"/>
          <p:nvPr/>
        </p:nvSpPr>
        <p:spPr>
          <a:xfrm>
            <a:off x="7838450" y="1436955"/>
            <a:ext cx="1018200" cy="26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5"/>
          <p:cNvSpPr txBox="1"/>
          <p:nvPr>
            <p:ph type="title"/>
          </p:nvPr>
        </p:nvSpPr>
        <p:spPr>
          <a:xfrm>
            <a:off x="1381250" y="937125"/>
            <a:ext cx="3878399" cy="435599"/>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Lora"/>
              <a:buNone/>
            </a:pPr>
            <a:r>
              <a:rPr b="1" i="0" lang="en-SG" sz="2000" u="none" cap="none" strike="noStrike">
                <a:solidFill>
                  <a:srgbClr val="000000"/>
                </a:solidFill>
                <a:latin typeface="Lora"/>
                <a:ea typeface="Lora"/>
                <a:cs typeface="Lora"/>
                <a:sym typeface="Lora"/>
              </a:rPr>
              <a:t>Business Model</a:t>
            </a:r>
            <a:endParaRPr b="1" i="0" sz="2000" u="none" cap="none" strike="noStrike">
              <a:solidFill>
                <a:srgbClr val="000000"/>
              </a:solidFill>
              <a:latin typeface="Lora"/>
              <a:ea typeface="Lora"/>
              <a:cs typeface="Lora"/>
              <a:sym typeface="Lora"/>
            </a:endParaRPr>
          </a:p>
        </p:txBody>
      </p:sp>
      <p:sp>
        <p:nvSpPr>
          <p:cNvPr id="223" name="Google Shape;223;p15"/>
          <p:cNvSpPr/>
          <p:nvPr/>
        </p:nvSpPr>
        <p:spPr>
          <a:xfrm>
            <a:off x="135803" y="1514753"/>
            <a:ext cx="3420904" cy="3420904"/>
          </a:xfrm>
          <a:prstGeom prst="ellipse">
            <a:avLst/>
          </a:prstGeom>
          <a:noFill/>
          <a:ln cap="flat" cmpd="sng" w="114300">
            <a:solidFill>
              <a:srgbClr val="FFCD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Lora"/>
              <a:buNone/>
            </a:pPr>
            <a:r>
              <a:rPr b="1" i="0" lang="en-SG" sz="1800" u="none" cap="none" strike="noStrike">
                <a:solidFill>
                  <a:srgbClr val="000000"/>
                </a:solidFill>
                <a:latin typeface="Lora"/>
                <a:ea typeface="Lora"/>
                <a:cs typeface="Lora"/>
                <a:sym typeface="Lora"/>
              </a:rPr>
              <a:t>$3 billion</a:t>
            </a:r>
            <a:endParaRPr b="1" i="0" sz="1800" u="none" cap="none" strike="noStrike">
              <a:solidFill>
                <a:srgbClr val="000000"/>
              </a:solidFill>
              <a:latin typeface="Lora"/>
              <a:ea typeface="Lora"/>
              <a:cs typeface="Lora"/>
              <a:sym typeface="Lora"/>
            </a:endParaRPr>
          </a:p>
        </p:txBody>
      </p:sp>
      <p:sp>
        <p:nvSpPr>
          <p:cNvPr id="224" name="Google Shape;224;p15"/>
          <p:cNvSpPr/>
          <p:nvPr/>
        </p:nvSpPr>
        <p:spPr>
          <a:xfrm>
            <a:off x="4662833" y="2481409"/>
            <a:ext cx="1487591" cy="1487591"/>
          </a:xfrm>
          <a:prstGeom prst="ellipse">
            <a:avLst/>
          </a:prstGeom>
          <a:noFill/>
          <a:ln cap="flat" cmpd="sng" w="114300">
            <a:solidFill>
              <a:srgbClr val="FFCD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Lora"/>
              <a:buNone/>
            </a:pPr>
            <a:r>
              <a:rPr b="1" i="0" lang="en-SG" sz="2000" u="none" cap="none" strike="noStrike">
                <a:solidFill>
                  <a:srgbClr val="000000"/>
                </a:solidFill>
                <a:latin typeface="Lora"/>
                <a:ea typeface="Lora"/>
                <a:cs typeface="Lora"/>
                <a:sym typeface="Lora"/>
              </a:rPr>
              <a:t>$6.5 million</a:t>
            </a:r>
            <a:endParaRPr b="1" i="0" sz="2000" u="none" cap="none" strike="noStrike">
              <a:solidFill>
                <a:srgbClr val="000000"/>
              </a:solidFill>
              <a:latin typeface="Lora"/>
              <a:ea typeface="Lora"/>
              <a:cs typeface="Lora"/>
              <a:sym typeface="Lora"/>
            </a:endParaRPr>
          </a:p>
        </p:txBody>
      </p:sp>
      <p:sp>
        <p:nvSpPr>
          <p:cNvPr id="225" name="Google Shape;225;p15"/>
          <p:cNvSpPr/>
          <p:nvPr/>
        </p:nvSpPr>
        <p:spPr>
          <a:xfrm>
            <a:off x="1074982" y="3393114"/>
            <a:ext cx="1542543" cy="1542543"/>
          </a:xfrm>
          <a:prstGeom prst="ellipse">
            <a:avLst/>
          </a:prstGeom>
          <a:noFill/>
          <a:ln cap="flat" cmpd="sng" w="114300">
            <a:solidFill>
              <a:srgbClr val="FFCD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Lora"/>
              <a:buNone/>
            </a:pPr>
            <a:r>
              <a:rPr b="1" i="0" lang="en-SG" sz="1400" u="none" cap="none" strike="noStrike">
                <a:solidFill>
                  <a:srgbClr val="000000"/>
                </a:solidFill>
                <a:latin typeface="Lora"/>
                <a:ea typeface="Lora"/>
                <a:cs typeface="Lora"/>
                <a:sym typeface="Lora"/>
              </a:rPr>
              <a:t>$1.3 billion</a:t>
            </a:r>
            <a:endParaRPr b="1" i="0" sz="1400" u="none" cap="none" strike="noStrike">
              <a:solidFill>
                <a:srgbClr val="000000"/>
              </a:solidFill>
              <a:latin typeface="Lora"/>
              <a:ea typeface="Lora"/>
              <a:cs typeface="Lora"/>
              <a:sym typeface="Lora"/>
            </a:endParaRPr>
          </a:p>
        </p:txBody>
      </p:sp>
      <p:cxnSp>
        <p:nvCxnSpPr>
          <p:cNvPr id="226" name="Google Shape;226;p15"/>
          <p:cNvCxnSpPr/>
          <p:nvPr/>
        </p:nvCxnSpPr>
        <p:spPr>
          <a:xfrm>
            <a:off x="3748093" y="3225205"/>
            <a:ext cx="792009" cy="0"/>
          </a:xfrm>
          <a:prstGeom prst="straightConnector1">
            <a:avLst/>
          </a:prstGeom>
          <a:noFill/>
          <a:ln cap="flat" cmpd="sng" w="38100">
            <a:solidFill>
              <a:srgbClr val="FFCD00"/>
            </a:solidFill>
            <a:prstDash val="solid"/>
            <a:round/>
            <a:headEnd len="sm" w="sm" type="none"/>
            <a:tailEnd len="med" w="med" type="triangle"/>
          </a:ln>
        </p:spPr>
      </p:cxnSp>
      <p:cxnSp>
        <p:nvCxnSpPr>
          <p:cNvPr id="227" name="Google Shape;227;p15"/>
          <p:cNvCxnSpPr/>
          <p:nvPr/>
        </p:nvCxnSpPr>
        <p:spPr>
          <a:xfrm>
            <a:off x="6431431" y="3225204"/>
            <a:ext cx="653753" cy="0"/>
          </a:xfrm>
          <a:prstGeom prst="straightConnector1">
            <a:avLst/>
          </a:prstGeom>
          <a:noFill/>
          <a:ln cap="flat" cmpd="sng" w="38100">
            <a:solidFill>
              <a:srgbClr val="FFCD00"/>
            </a:solidFill>
            <a:prstDash val="solid"/>
            <a:round/>
            <a:headEnd len="sm" w="sm" type="none"/>
            <a:tailEnd len="med" w="med" type="triangle"/>
          </a:ln>
        </p:spPr>
      </p:cxnSp>
      <p:sp>
        <p:nvSpPr>
          <p:cNvPr id="228" name="Google Shape;228;p15"/>
          <p:cNvSpPr txBox="1"/>
          <p:nvPr/>
        </p:nvSpPr>
        <p:spPr>
          <a:xfrm>
            <a:off x="1155585" y="1798750"/>
            <a:ext cx="1381339" cy="1090341"/>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Arial"/>
              <a:buNone/>
            </a:pPr>
            <a:r>
              <a:rPr b="1" i="0" lang="en-SG" sz="2000" u="none" cap="none" strike="noStrike">
                <a:solidFill>
                  <a:srgbClr val="000000"/>
                </a:solidFill>
                <a:highlight>
                  <a:srgbClr val="FFCD00"/>
                </a:highlight>
                <a:latin typeface="Arial"/>
                <a:ea typeface="Arial"/>
                <a:cs typeface="Arial"/>
                <a:sym typeface="Arial"/>
              </a:rPr>
              <a:t>F&amp;B Industry, 2015</a:t>
            </a:r>
            <a:endParaRPr b="1" i="0" sz="2000" u="none" cap="none" strike="noStrike">
              <a:solidFill>
                <a:srgbClr val="000000"/>
              </a:solidFill>
              <a:latin typeface="Arial"/>
              <a:ea typeface="Arial"/>
              <a:cs typeface="Arial"/>
              <a:sym typeface="Arial"/>
            </a:endParaRPr>
          </a:p>
        </p:txBody>
      </p:sp>
      <p:sp>
        <p:nvSpPr>
          <p:cNvPr id="229" name="Google Shape;229;p15"/>
          <p:cNvSpPr txBox="1"/>
          <p:nvPr/>
        </p:nvSpPr>
        <p:spPr>
          <a:xfrm>
            <a:off x="1155585" y="4221883"/>
            <a:ext cx="1381339" cy="346624"/>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Arial"/>
              <a:buNone/>
            </a:pPr>
            <a:r>
              <a:rPr b="1" i="0" lang="en-SG" sz="1400" u="none" cap="none" strike="noStrike">
                <a:solidFill>
                  <a:srgbClr val="000000"/>
                </a:solidFill>
                <a:highlight>
                  <a:srgbClr val="FFCD00"/>
                </a:highlight>
                <a:latin typeface="Arial"/>
                <a:ea typeface="Arial"/>
                <a:cs typeface="Arial"/>
                <a:sym typeface="Arial"/>
              </a:rPr>
              <a:t>Restaurants</a:t>
            </a:r>
            <a:endParaRPr/>
          </a:p>
        </p:txBody>
      </p:sp>
      <p:sp>
        <p:nvSpPr>
          <p:cNvPr id="230" name="Google Shape;230;p15"/>
          <p:cNvSpPr txBox="1"/>
          <p:nvPr/>
        </p:nvSpPr>
        <p:spPr>
          <a:xfrm>
            <a:off x="7113974" y="3931277"/>
            <a:ext cx="1574290" cy="581211"/>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Arial"/>
              <a:buNone/>
            </a:pPr>
            <a:r>
              <a:rPr b="1" i="0" lang="en-SG" sz="1400" u="none" cap="none" strike="noStrike">
                <a:solidFill>
                  <a:srgbClr val="000000"/>
                </a:solidFill>
                <a:highlight>
                  <a:srgbClr val="FFCD00"/>
                </a:highlight>
                <a:latin typeface="Arial"/>
                <a:ea typeface="Arial"/>
                <a:cs typeface="Arial"/>
                <a:sym typeface="Arial"/>
              </a:rPr>
              <a:t>JustDine Market Opportunity</a:t>
            </a:r>
            <a:endParaRPr/>
          </a:p>
          <a:p>
            <a:pPr indent="0" lvl="0" marL="0" marR="0" rtl="0" algn="ctr">
              <a:lnSpc>
                <a:spcPct val="100000"/>
              </a:lnSpc>
              <a:spcBef>
                <a:spcPts val="0"/>
              </a:spcBef>
              <a:spcAft>
                <a:spcPts val="0"/>
              </a:spcAft>
              <a:buClr>
                <a:srgbClr val="000000"/>
              </a:buClr>
              <a:buFont typeface="Arial"/>
              <a:buNone/>
            </a:pPr>
            <a:r>
              <a:t/>
            </a:r>
            <a:endParaRPr b="1" i="0" sz="1400" u="none" cap="none" strike="noStrike">
              <a:solidFill>
                <a:srgbClr val="000000"/>
              </a:solidFill>
              <a:latin typeface="Arial"/>
              <a:ea typeface="Arial"/>
              <a:cs typeface="Arial"/>
              <a:sym typeface="Arial"/>
            </a:endParaRPr>
          </a:p>
        </p:txBody>
      </p:sp>
      <p:pic>
        <p:nvPicPr>
          <p:cNvPr descr="http://www.free-icons-download.net/images/stock-trend-diagram-icon-70362.png" id="231" name="Google Shape;231;p15"/>
          <p:cNvPicPr preferRelativeResize="0"/>
          <p:nvPr/>
        </p:nvPicPr>
        <p:blipFill rotWithShape="1">
          <a:blip r:embed="rId3">
            <a:alphaModFix/>
          </a:blip>
          <a:srcRect b="0" l="0" r="0" t="0"/>
          <a:stretch/>
        </p:blipFill>
        <p:spPr>
          <a:xfrm>
            <a:off x="793899" y="904958"/>
            <a:ext cx="471376" cy="471376"/>
          </a:xfrm>
          <a:prstGeom prst="rect">
            <a:avLst/>
          </a:prstGeom>
          <a:noFill/>
          <a:ln>
            <a:noFill/>
          </a:ln>
        </p:spPr>
      </p:pic>
      <p:sp>
        <p:nvSpPr>
          <p:cNvPr id="232" name="Google Shape;232;p15"/>
          <p:cNvSpPr/>
          <p:nvPr/>
        </p:nvSpPr>
        <p:spPr>
          <a:xfrm>
            <a:off x="7366191" y="2690275"/>
            <a:ext cx="1069857" cy="1069857"/>
          </a:xfrm>
          <a:prstGeom prst="ellipse">
            <a:avLst/>
          </a:prstGeom>
          <a:noFill/>
          <a:ln cap="flat" cmpd="sng" w="114300">
            <a:solidFill>
              <a:srgbClr val="FFCD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Lora"/>
              <a:buNone/>
            </a:pPr>
            <a:r>
              <a:rPr b="1" i="0" lang="en-SG" sz="1400" u="none" cap="none" strike="noStrike">
                <a:solidFill>
                  <a:srgbClr val="000000"/>
                </a:solidFill>
                <a:latin typeface="Lora"/>
                <a:ea typeface="Lora"/>
                <a:cs typeface="Lora"/>
                <a:sym typeface="Lora"/>
              </a:rPr>
              <a:t>$650k</a:t>
            </a:r>
            <a:endParaRPr b="1" i="0" sz="1400" u="none" cap="none" strike="noStrike">
              <a:solidFill>
                <a:srgbClr val="000000"/>
              </a:solidFill>
              <a:latin typeface="Lora"/>
              <a:ea typeface="Lora"/>
              <a:cs typeface="Lora"/>
              <a:sym typeface="Lora"/>
            </a:endParaRPr>
          </a:p>
        </p:txBody>
      </p:sp>
      <p:sp>
        <p:nvSpPr>
          <p:cNvPr id="233" name="Google Shape;233;p15"/>
          <p:cNvSpPr txBox="1"/>
          <p:nvPr/>
        </p:nvSpPr>
        <p:spPr>
          <a:xfrm>
            <a:off x="3699283" y="2190675"/>
            <a:ext cx="1003436" cy="1034528"/>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FFCD00"/>
              </a:buClr>
              <a:buFont typeface="Quattrocento Sans"/>
              <a:buNone/>
            </a:pPr>
            <a:r>
              <a:rPr b="1" i="0" lang="en-SG" sz="1800" u="none" cap="none" strike="noStrike">
                <a:solidFill>
                  <a:srgbClr val="000000"/>
                </a:solidFill>
                <a:latin typeface="Quattrocento Sans"/>
                <a:ea typeface="Quattrocento Sans"/>
                <a:cs typeface="Quattrocento Sans"/>
                <a:sym typeface="Quattrocento Sans"/>
              </a:rPr>
              <a:t>0.5%</a:t>
            </a:r>
            <a:endParaRPr/>
          </a:p>
          <a:p>
            <a:pPr indent="0" lvl="0" marL="0" marR="0" rtl="0" algn="l">
              <a:lnSpc>
                <a:spcPct val="100000"/>
              </a:lnSpc>
              <a:spcBef>
                <a:spcPts val="0"/>
              </a:spcBef>
              <a:spcAft>
                <a:spcPts val="0"/>
              </a:spcAft>
              <a:buClr>
                <a:srgbClr val="FFCD00"/>
              </a:buClr>
              <a:buFont typeface="Quattrocento Sans"/>
              <a:buNone/>
            </a:pPr>
            <a:r>
              <a:rPr b="1" i="0" lang="en-SG" sz="1800" u="none" cap="none" strike="noStrike">
                <a:solidFill>
                  <a:srgbClr val="000000"/>
                </a:solidFill>
                <a:latin typeface="Quattrocento Sans"/>
                <a:ea typeface="Quattrocento Sans"/>
                <a:cs typeface="Quattrocento Sans"/>
                <a:sym typeface="Quattrocento Sans"/>
              </a:rPr>
              <a:t>market share</a:t>
            </a:r>
            <a:endParaRPr b="1" i="0" sz="1800" u="none" cap="none" strike="noStrike">
              <a:solidFill>
                <a:srgbClr val="000000"/>
              </a:solidFill>
              <a:latin typeface="Quattrocento Sans"/>
              <a:ea typeface="Quattrocento Sans"/>
              <a:cs typeface="Quattrocento Sans"/>
              <a:sym typeface="Quattrocento Sans"/>
            </a:endParaRPr>
          </a:p>
        </p:txBody>
      </p:sp>
      <p:sp>
        <p:nvSpPr>
          <p:cNvPr id="234" name="Google Shape;234;p15"/>
          <p:cNvSpPr txBox="1"/>
          <p:nvPr/>
        </p:nvSpPr>
        <p:spPr>
          <a:xfrm>
            <a:off x="6968273" y="1798750"/>
            <a:ext cx="1865692" cy="718084"/>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FFCD00"/>
              </a:buClr>
              <a:buFont typeface="Quattrocento Sans"/>
              <a:buNone/>
            </a:pPr>
            <a:r>
              <a:rPr b="1" i="0" lang="en-SG" sz="2000" u="none" cap="none" strike="noStrike">
                <a:solidFill>
                  <a:srgbClr val="000000"/>
                </a:solidFill>
                <a:latin typeface="Quattrocento Sans"/>
                <a:ea typeface="Quattrocento Sans"/>
                <a:cs typeface="Quattrocento Sans"/>
                <a:sym typeface="Quattrocento Sans"/>
              </a:rPr>
              <a:t>We take a 10% commission</a:t>
            </a:r>
            <a:endParaRPr b="1" i="0" sz="2000" u="none" cap="none" strike="noStrike">
              <a:solidFill>
                <a:srgbClr val="000000"/>
              </a:solidFill>
              <a:latin typeface="Quattrocento Sans"/>
              <a:ea typeface="Quattrocento Sans"/>
              <a:cs typeface="Quattrocento Sans"/>
              <a:sym typeface="Quattrocento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6"/>
          <p:cNvSpPr txBox="1"/>
          <p:nvPr>
            <p:ph type="title"/>
          </p:nvPr>
        </p:nvSpPr>
        <p:spPr>
          <a:xfrm>
            <a:off x="1381250" y="937125"/>
            <a:ext cx="3878399" cy="435599"/>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Lora"/>
              <a:buNone/>
            </a:pPr>
            <a:r>
              <a:rPr b="1" i="0" lang="en-SG" sz="2000" u="none" cap="none" strike="noStrike">
                <a:solidFill>
                  <a:srgbClr val="000000"/>
                </a:solidFill>
                <a:latin typeface="Lora"/>
                <a:ea typeface="Lora"/>
                <a:cs typeface="Lora"/>
                <a:sym typeface="Lora"/>
              </a:rPr>
              <a:t>Value Proposition</a:t>
            </a:r>
            <a:endParaRPr/>
          </a:p>
        </p:txBody>
      </p:sp>
      <p:sp>
        <p:nvSpPr>
          <p:cNvPr id="240" name="Google Shape;240;p16"/>
          <p:cNvSpPr txBox="1"/>
          <p:nvPr/>
        </p:nvSpPr>
        <p:spPr>
          <a:xfrm>
            <a:off x="2153450" y="1685448"/>
            <a:ext cx="2334000" cy="1373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lang="en-SG" sz="1600">
                <a:highlight>
                  <a:srgbClr val="FFCD00"/>
                </a:highlight>
              </a:rPr>
              <a:t>Preorder for dining in</a:t>
            </a:r>
            <a:endParaRPr/>
          </a:p>
          <a:p>
            <a:pPr indent="-171450" lvl="0" marL="171450" marR="0" rtl="0" algn="l">
              <a:lnSpc>
                <a:spcPct val="100000"/>
              </a:lnSpc>
              <a:spcBef>
                <a:spcPts val="0"/>
              </a:spcBef>
              <a:spcAft>
                <a:spcPts val="0"/>
              </a:spcAft>
              <a:buClr>
                <a:srgbClr val="000000"/>
              </a:buClr>
              <a:buSzPts val="1400"/>
              <a:buFont typeface="Arial"/>
              <a:buChar char="•"/>
            </a:pPr>
            <a:r>
              <a:rPr lang="en-SG"/>
              <a:t>Order early</a:t>
            </a:r>
            <a:endParaRPr/>
          </a:p>
          <a:p>
            <a:pPr indent="-171450" lvl="0" marL="171450" marR="0" rtl="0" algn="l">
              <a:lnSpc>
                <a:spcPct val="100000"/>
              </a:lnSpc>
              <a:spcBef>
                <a:spcPts val="0"/>
              </a:spcBef>
              <a:spcAft>
                <a:spcPts val="0"/>
              </a:spcAft>
              <a:buClr>
                <a:srgbClr val="000000"/>
              </a:buClr>
              <a:buSzPts val="1400"/>
              <a:buFont typeface="Arial"/>
              <a:buChar char="•"/>
            </a:pPr>
            <a:r>
              <a:rPr lang="en-SG"/>
              <a:t>Spend less time in restaurant deciding</a:t>
            </a:r>
            <a:endParaRPr/>
          </a:p>
          <a:p>
            <a:pPr indent="-171450" lvl="0" marL="171450" marR="0" rtl="0" algn="l">
              <a:lnSpc>
                <a:spcPct val="100000"/>
              </a:lnSpc>
              <a:spcBef>
                <a:spcPts val="0"/>
              </a:spcBef>
              <a:spcAft>
                <a:spcPts val="0"/>
              </a:spcAft>
              <a:buClr>
                <a:srgbClr val="000000"/>
              </a:buClr>
              <a:buSzPts val="1400"/>
              <a:buFont typeface="Arial"/>
              <a:buChar char="•"/>
            </a:pPr>
            <a:r>
              <a:rPr lang="en-SG"/>
              <a:t>More time for kitchen to prep</a:t>
            </a:r>
            <a:endParaRPr/>
          </a:p>
        </p:txBody>
      </p:sp>
      <p:sp>
        <p:nvSpPr>
          <p:cNvPr id="241" name="Google Shape;241;p16"/>
          <p:cNvSpPr txBox="1"/>
          <p:nvPr/>
        </p:nvSpPr>
        <p:spPr>
          <a:xfrm>
            <a:off x="6642781" y="1685462"/>
            <a:ext cx="2333999" cy="121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i="0" lang="en-SG" sz="1600" u="none" cap="none" strike="noStrike">
                <a:solidFill>
                  <a:srgbClr val="000000"/>
                </a:solidFill>
                <a:highlight>
                  <a:srgbClr val="FFCD00"/>
                </a:highlight>
                <a:latin typeface="Arial"/>
                <a:ea typeface="Arial"/>
                <a:cs typeface="Arial"/>
                <a:sym typeface="Arial"/>
              </a:rPr>
              <a:t>Improve productivity</a:t>
            </a:r>
            <a:endParaRPr/>
          </a:p>
          <a:p>
            <a:pPr indent="-171450" lvl="0" marL="171450" marR="0" rtl="0" algn="l">
              <a:lnSpc>
                <a:spcPct val="100000"/>
              </a:lnSpc>
              <a:spcBef>
                <a:spcPts val="0"/>
              </a:spcBef>
              <a:spcAft>
                <a:spcPts val="0"/>
              </a:spcAft>
              <a:buClr>
                <a:srgbClr val="000000"/>
              </a:buClr>
              <a:buSzPts val="1400"/>
              <a:buFont typeface="Arial"/>
              <a:buChar char="•"/>
            </a:pPr>
            <a:r>
              <a:rPr b="0" i="0" lang="en-SG" sz="1400" u="none" cap="none" strike="noStrike">
                <a:solidFill>
                  <a:srgbClr val="000000"/>
                </a:solidFill>
                <a:latin typeface="Arial"/>
                <a:ea typeface="Arial"/>
                <a:cs typeface="Arial"/>
                <a:sym typeface="Arial"/>
              </a:rPr>
              <a:t>Reduce operational costs</a:t>
            </a:r>
            <a:endParaRPr/>
          </a:p>
          <a:p>
            <a:pPr indent="-171450" lvl="0" marL="171450" marR="0" rtl="0" algn="l">
              <a:lnSpc>
                <a:spcPct val="100000"/>
              </a:lnSpc>
              <a:spcBef>
                <a:spcPts val="0"/>
              </a:spcBef>
              <a:spcAft>
                <a:spcPts val="0"/>
              </a:spcAft>
              <a:buClr>
                <a:srgbClr val="000000"/>
              </a:buClr>
              <a:buSzPts val="1400"/>
              <a:buFont typeface="Arial"/>
              <a:buChar char="•"/>
            </a:pPr>
            <a:r>
              <a:rPr b="0" i="0" lang="en-SG" sz="1400" u="none" cap="none" strike="noStrike">
                <a:solidFill>
                  <a:srgbClr val="000000"/>
                </a:solidFill>
                <a:latin typeface="Arial"/>
                <a:ea typeface="Arial"/>
                <a:cs typeface="Arial"/>
                <a:sym typeface="Arial"/>
              </a:rPr>
              <a:t>Manage your staff better</a:t>
            </a:r>
            <a:endParaRPr b="0" i="0" sz="1400" u="none" cap="none" strike="noStrike">
              <a:solidFill>
                <a:srgbClr val="000000"/>
              </a:solidFill>
              <a:latin typeface="Arial"/>
              <a:ea typeface="Arial"/>
              <a:cs typeface="Arial"/>
              <a:sym typeface="Arial"/>
            </a:endParaRPr>
          </a:p>
        </p:txBody>
      </p:sp>
      <p:sp>
        <p:nvSpPr>
          <p:cNvPr id="242" name="Google Shape;242;p16"/>
          <p:cNvSpPr txBox="1"/>
          <p:nvPr/>
        </p:nvSpPr>
        <p:spPr>
          <a:xfrm>
            <a:off x="3756413" y="3494328"/>
            <a:ext cx="2333999" cy="121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i="0" lang="en-SG" sz="1600" u="none" cap="none" strike="noStrike">
                <a:solidFill>
                  <a:srgbClr val="000000"/>
                </a:solidFill>
                <a:highlight>
                  <a:srgbClr val="FFCD00"/>
                </a:highlight>
                <a:latin typeface="Arial"/>
                <a:ea typeface="Arial"/>
                <a:cs typeface="Arial"/>
                <a:sym typeface="Arial"/>
              </a:rPr>
              <a:t>App</a:t>
            </a:r>
            <a:r>
              <a:rPr b="1" lang="en-SG" sz="1600">
                <a:highlight>
                  <a:srgbClr val="FFCD00"/>
                </a:highlight>
              </a:rPr>
              <a:t>-</a:t>
            </a:r>
            <a:r>
              <a:rPr b="1" i="0" lang="en-SG" sz="1600" u="none" cap="none" strike="noStrike">
                <a:solidFill>
                  <a:srgbClr val="000000"/>
                </a:solidFill>
                <a:highlight>
                  <a:srgbClr val="FFCD00"/>
                </a:highlight>
                <a:latin typeface="Arial"/>
                <a:ea typeface="Arial"/>
                <a:cs typeface="Arial"/>
                <a:sym typeface="Arial"/>
              </a:rPr>
              <a:t>based solution</a:t>
            </a:r>
            <a:endParaRPr/>
          </a:p>
          <a:p>
            <a:pPr indent="-171450" lvl="0" marL="171450" marR="0" rtl="0" algn="l">
              <a:lnSpc>
                <a:spcPct val="100000"/>
              </a:lnSpc>
              <a:spcBef>
                <a:spcPts val="0"/>
              </a:spcBef>
              <a:spcAft>
                <a:spcPts val="0"/>
              </a:spcAft>
              <a:buClr>
                <a:srgbClr val="000000"/>
              </a:buClr>
              <a:buSzPts val="1400"/>
              <a:buFont typeface="Arial"/>
              <a:buChar char="•"/>
            </a:pPr>
            <a:r>
              <a:rPr lang="en-SG"/>
              <a:t>Read</a:t>
            </a:r>
            <a:r>
              <a:rPr b="0" i="0" lang="en-SG" sz="1400" u="none" cap="none" strike="noStrike">
                <a:solidFill>
                  <a:srgbClr val="000000"/>
                </a:solidFill>
                <a:latin typeface="Arial"/>
                <a:ea typeface="Arial"/>
                <a:cs typeface="Arial"/>
                <a:sym typeface="Arial"/>
              </a:rPr>
              <a:t>ily available to customers</a:t>
            </a:r>
            <a:endParaRPr/>
          </a:p>
          <a:p>
            <a:pPr indent="-171450" lvl="0" marL="171450" marR="0" rtl="0" algn="l">
              <a:lnSpc>
                <a:spcPct val="100000"/>
              </a:lnSpc>
              <a:spcBef>
                <a:spcPts val="0"/>
              </a:spcBef>
              <a:spcAft>
                <a:spcPts val="0"/>
              </a:spcAft>
              <a:buClr>
                <a:srgbClr val="000000"/>
              </a:buClr>
              <a:buSzPts val="1400"/>
              <a:buFont typeface="Arial"/>
              <a:buChar char="•"/>
            </a:pPr>
            <a:r>
              <a:rPr b="0" i="0" lang="en-SG" sz="1400" u="none" cap="none" strike="noStrike">
                <a:solidFill>
                  <a:srgbClr val="000000"/>
                </a:solidFill>
                <a:latin typeface="Arial"/>
                <a:ea typeface="Arial"/>
                <a:cs typeface="Arial"/>
                <a:sym typeface="Arial"/>
              </a:rPr>
              <a:t>Customers are empowered to DIY</a:t>
            </a:r>
            <a:endParaRPr b="0" i="0" sz="1400" u="none" cap="none" strike="noStrike">
              <a:solidFill>
                <a:srgbClr val="000000"/>
              </a:solidFill>
              <a:latin typeface="Arial"/>
              <a:ea typeface="Arial"/>
              <a:cs typeface="Arial"/>
              <a:sym typeface="Arial"/>
            </a:endParaRPr>
          </a:p>
        </p:txBody>
      </p:sp>
      <p:pic>
        <p:nvPicPr>
          <p:cNvPr descr="http://icons.iconarchive.com/icons/icons8/android/512/Food-Waiter-icon.png" id="243" name="Google Shape;243;p16"/>
          <p:cNvPicPr preferRelativeResize="0"/>
          <p:nvPr/>
        </p:nvPicPr>
        <p:blipFill rotWithShape="1">
          <a:blip r:embed="rId3">
            <a:alphaModFix/>
          </a:blip>
          <a:srcRect b="0" l="0" r="0" t="0"/>
          <a:stretch/>
        </p:blipFill>
        <p:spPr>
          <a:xfrm>
            <a:off x="5350136" y="1594514"/>
            <a:ext cx="1168998" cy="1168998"/>
          </a:xfrm>
          <a:prstGeom prst="rect">
            <a:avLst/>
          </a:prstGeom>
          <a:noFill/>
          <a:ln>
            <a:noFill/>
          </a:ln>
        </p:spPr>
      </p:pic>
      <p:pic>
        <p:nvPicPr>
          <p:cNvPr descr="https://image.flaticon.com/icons/png/512/0/191.png" id="244" name="Google Shape;244;p16"/>
          <p:cNvPicPr preferRelativeResize="0"/>
          <p:nvPr/>
        </p:nvPicPr>
        <p:blipFill rotWithShape="1">
          <a:blip r:embed="rId4">
            <a:alphaModFix/>
          </a:blip>
          <a:srcRect b="0" l="0" r="0" t="0"/>
          <a:stretch/>
        </p:blipFill>
        <p:spPr>
          <a:xfrm>
            <a:off x="2556652" y="3494328"/>
            <a:ext cx="1212028" cy="1212028"/>
          </a:xfrm>
          <a:prstGeom prst="rect">
            <a:avLst/>
          </a:prstGeom>
          <a:noFill/>
          <a:ln>
            <a:noFill/>
          </a:ln>
        </p:spPr>
      </p:pic>
      <p:pic>
        <p:nvPicPr>
          <p:cNvPr descr="https://image.flaticon.com/icons/png/512/37/37224.png" id="245" name="Google Shape;245;p16"/>
          <p:cNvPicPr preferRelativeResize="0"/>
          <p:nvPr/>
        </p:nvPicPr>
        <p:blipFill rotWithShape="1">
          <a:blip r:embed="rId5">
            <a:alphaModFix/>
          </a:blip>
          <a:srcRect b="0" l="0" r="0" t="0"/>
          <a:stretch/>
        </p:blipFill>
        <p:spPr>
          <a:xfrm>
            <a:off x="859168" y="962490"/>
            <a:ext cx="345689" cy="345689"/>
          </a:xfrm>
          <a:prstGeom prst="rect">
            <a:avLst/>
          </a:prstGeom>
          <a:noFill/>
          <a:ln>
            <a:noFill/>
          </a:ln>
        </p:spPr>
      </p:pic>
      <p:pic>
        <p:nvPicPr>
          <p:cNvPr id="246" name="Google Shape;246;p16"/>
          <p:cNvPicPr preferRelativeResize="0"/>
          <p:nvPr/>
        </p:nvPicPr>
        <p:blipFill>
          <a:blip r:embed="rId6">
            <a:alphaModFix/>
          </a:blip>
          <a:stretch>
            <a:fillRect/>
          </a:stretch>
        </p:blipFill>
        <p:spPr>
          <a:xfrm>
            <a:off x="568928" y="1604266"/>
            <a:ext cx="1652923" cy="13737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7"/>
          <p:cNvSpPr txBox="1"/>
          <p:nvPr>
            <p:ph type="title"/>
          </p:nvPr>
        </p:nvSpPr>
        <p:spPr>
          <a:xfrm>
            <a:off x="1381250" y="937125"/>
            <a:ext cx="3878399" cy="435599"/>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Lora"/>
              <a:buNone/>
            </a:pPr>
            <a:r>
              <a:rPr lang="en-SG"/>
              <a:t>Timeline</a:t>
            </a:r>
            <a:endParaRPr/>
          </a:p>
        </p:txBody>
      </p:sp>
      <p:cxnSp>
        <p:nvCxnSpPr>
          <p:cNvPr id="252" name="Google Shape;252;p17"/>
          <p:cNvCxnSpPr/>
          <p:nvPr/>
        </p:nvCxnSpPr>
        <p:spPr>
          <a:xfrm>
            <a:off x="669555" y="3107167"/>
            <a:ext cx="7977000" cy="13500"/>
          </a:xfrm>
          <a:prstGeom prst="straightConnector1">
            <a:avLst/>
          </a:prstGeom>
          <a:noFill/>
          <a:ln cap="flat" cmpd="sng" w="50800">
            <a:solidFill>
              <a:srgbClr val="347EB8"/>
            </a:solidFill>
            <a:prstDash val="solid"/>
            <a:round/>
            <a:headEnd len="sm" w="sm" type="none"/>
            <a:tailEnd len="sm" w="sm" type="none"/>
          </a:ln>
        </p:spPr>
      </p:cxnSp>
      <p:cxnSp>
        <p:nvCxnSpPr>
          <p:cNvPr id="253" name="Google Shape;253;p17"/>
          <p:cNvCxnSpPr/>
          <p:nvPr/>
        </p:nvCxnSpPr>
        <p:spPr>
          <a:xfrm flipH="1">
            <a:off x="1232452" y="3119717"/>
            <a:ext cx="12551" cy="428514"/>
          </a:xfrm>
          <a:prstGeom prst="straightConnector1">
            <a:avLst/>
          </a:prstGeom>
          <a:noFill/>
          <a:ln cap="flat" cmpd="sng" w="50800">
            <a:solidFill>
              <a:srgbClr val="347EB8"/>
            </a:solidFill>
            <a:prstDash val="solid"/>
            <a:round/>
            <a:headEnd len="sm" w="sm" type="none"/>
            <a:tailEnd len="sm" w="sm" type="none"/>
          </a:ln>
        </p:spPr>
      </p:cxnSp>
      <p:cxnSp>
        <p:nvCxnSpPr>
          <p:cNvPr id="254" name="Google Shape;254;p17"/>
          <p:cNvCxnSpPr/>
          <p:nvPr/>
        </p:nvCxnSpPr>
        <p:spPr>
          <a:xfrm flipH="1">
            <a:off x="3225643" y="2677759"/>
            <a:ext cx="12600" cy="428400"/>
          </a:xfrm>
          <a:prstGeom prst="straightConnector1">
            <a:avLst/>
          </a:prstGeom>
          <a:noFill/>
          <a:ln cap="flat" cmpd="sng" w="50800">
            <a:solidFill>
              <a:srgbClr val="347EB8"/>
            </a:solidFill>
            <a:prstDash val="solid"/>
            <a:round/>
            <a:headEnd len="sm" w="sm" type="none"/>
            <a:tailEnd len="sm" w="sm" type="none"/>
          </a:ln>
        </p:spPr>
      </p:cxnSp>
      <p:cxnSp>
        <p:nvCxnSpPr>
          <p:cNvPr id="255" name="Google Shape;255;p17"/>
          <p:cNvCxnSpPr/>
          <p:nvPr/>
        </p:nvCxnSpPr>
        <p:spPr>
          <a:xfrm flipH="1">
            <a:off x="5213974" y="3107179"/>
            <a:ext cx="12600" cy="428400"/>
          </a:xfrm>
          <a:prstGeom prst="straightConnector1">
            <a:avLst/>
          </a:prstGeom>
          <a:noFill/>
          <a:ln cap="flat" cmpd="sng" w="50800">
            <a:solidFill>
              <a:srgbClr val="347EB8"/>
            </a:solidFill>
            <a:prstDash val="solid"/>
            <a:round/>
            <a:headEnd len="sm" w="sm" type="none"/>
            <a:tailEnd len="sm" w="sm" type="none"/>
          </a:ln>
        </p:spPr>
      </p:cxnSp>
      <p:cxnSp>
        <p:nvCxnSpPr>
          <p:cNvPr id="256" name="Google Shape;256;p17"/>
          <p:cNvCxnSpPr/>
          <p:nvPr/>
        </p:nvCxnSpPr>
        <p:spPr>
          <a:xfrm flipH="1">
            <a:off x="7729746" y="2685690"/>
            <a:ext cx="12600" cy="428400"/>
          </a:xfrm>
          <a:prstGeom prst="straightConnector1">
            <a:avLst/>
          </a:prstGeom>
          <a:noFill/>
          <a:ln cap="flat" cmpd="sng" w="50800">
            <a:solidFill>
              <a:srgbClr val="347EB8"/>
            </a:solidFill>
            <a:prstDash val="solid"/>
            <a:round/>
            <a:headEnd len="sm" w="sm" type="none"/>
            <a:tailEnd len="sm" w="sm" type="none"/>
          </a:ln>
        </p:spPr>
      </p:cxnSp>
      <p:sp>
        <p:nvSpPr>
          <p:cNvPr id="257" name="Google Shape;257;p17"/>
          <p:cNvSpPr txBox="1"/>
          <p:nvPr/>
        </p:nvSpPr>
        <p:spPr>
          <a:xfrm>
            <a:off x="845475" y="2685700"/>
            <a:ext cx="1166400" cy="41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lang="en-SG" sz="1600">
                <a:highlight>
                  <a:srgbClr val="FFCD00"/>
                </a:highlight>
              </a:rPr>
              <a:t>May</a:t>
            </a:r>
            <a:r>
              <a:rPr b="1" i="0" lang="en-SG" sz="1600" u="none" cap="none" strike="noStrike">
                <a:solidFill>
                  <a:srgbClr val="000000"/>
                </a:solidFill>
                <a:highlight>
                  <a:srgbClr val="FFCD00"/>
                </a:highlight>
                <a:latin typeface="Arial"/>
                <a:ea typeface="Arial"/>
                <a:cs typeface="Arial"/>
                <a:sym typeface="Arial"/>
              </a:rPr>
              <a:t> </a:t>
            </a:r>
            <a:r>
              <a:rPr b="1" lang="en-SG" sz="1600">
                <a:highlight>
                  <a:srgbClr val="FFCD00"/>
                </a:highlight>
              </a:rPr>
              <a:t>2017</a:t>
            </a:r>
            <a:r>
              <a:rPr b="1" i="0" lang="en-SG" sz="1600" u="none" cap="none" strike="noStrike">
                <a:solidFill>
                  <a:srgbClr val="000000"/>
                </a:solidFill>
                <a:highlight>
                  <a:srgbClr val="FFCD00"/>
                </a:highlight>
                <a:latin typeface="Arial"/>
                <a:ea typeface="Arial"/>
                <a:cs typeface="Arial"/>
                <a:sym typeface="Arial"/>
              </a:rPr>
              <a:t> </a:t>
            </a:r>
            <a:endParaRPr/>
          </a:p>
          <a:p>
            <a:pPr indent="-82550" lvl="0" marL="17145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p17"/>
          <p:cNvSpPr txBox="1"/>
          <p:nvPr/>
        </p:nvSpPr>
        <p:spPr>
          <a:xfrm>
            <a:off x="503221" y="3518647"/>
            <a:ext cx="1508666" cy="633805"/>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i="0" lang="en-SG" sz="1600" u="none" cap="none" strike="noStrike">
                <a:solidFill>
                  <a:srgbClr val="000000"/>
                </a:solidFill>
                <a:latin typeface="Arial"/>
                <a:ea typeface="Arial"/>
                <a:cs typeface="Arial"/>
                <a:sym typeface="Arial"/>
              </a:rPr>
              <a:t>Gamification</a:t>
            </a:r>
            <a:endParaRPr/>
          </a:p>
          <a:p>
            <a:pPr indent="-171450" lvl="0" marL="171450" marR="0" rtl="0" algn="l">
              <a:lnSpc>
                <a:spcPct val="100000"/>
              </a:lnSpc>
              <a:spcBef>
                <a:spcPts val="0"/>
              </a:spcBef>
              <a:spcAft>
                <a:spcPts val="0"/>
              </a:spcAft>
              <a:buClr>
                <a:srgbClr val="000000"/>
              </a:buClr>
              <a:buSzPts val="1400"/>
              <a:buFont typeface="Arial"/>
              <a:buChar char="•"/>
            </a:pPr>
            <a:r>
              <a:rPr b="0" i="0" lang="en-SG" sz="1400" u="none" cap="none" strike="noStrike">
                <a:solidFill>
                  <a:srgbClr val="000000"/>
                </a:solidFill>
                <a:latin typeface="Arial"/>
                <a:ea typeface="Arial"/>
                <a:cs typeface="Arial"/>
                <a:sym typeface="Arial"/>
              </a:rPr>
              <a:t>Loyalty points</a:t>
            </a:r>
            <a:endParaRPr/>
          </a:p>
          <a:p>
            <a:pPr indent="-82550" lvl="0" marL="17145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17"/>
          <p:cNvSpPr txBox="1"/>
          <p:nvPr/>
        </p:nvSpPr>
        <p:spPr>
          <a:xfrm>
            <a:off x="2477597" y="1819305"/>
            <a:ext cx="1508700" cy="633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i="0" lang="en-SG" sz="1600" u="none" cap="none" strike="noStrike">
                <a:solidFill>
                  <a:srgbClr val="000000"/>
                </a:solidFill>
                <a:latin typeface="Arial"/>
                <a:ea typeface="Arial"/>
                <a:cs typeface="Arial"/>
                <a:sym typeface="Arial"/>
              </a:rPr>
              <a:t>Partnership</a:t>
            </a:r>
            <a:endParaRPr/>
          </a:p>
          <a:p>
            <a:pPr indent="-171450" lvl="0" marL="171450" marR="0" rtl="0" algn="l">
              <a:lnSpc>
                <a:spcPct val="100000"/>
              </a:lnSpc>
              <a:spcBef>
                <a:spcPts val="0"/>
              </a:spcBef>
              <a:spcAft>
                <a:spcPts val="0"/>
              </a:spcAft>
              <a:buClr>
                <a:srgbClr val="000000"/>
              </a:buClr>
              <a:buSzPts val="1400"/>
              <a:buFont typeface="Arial"/>
              <a:buChar char="•"/>
            </a:pPr>
            <a:r>
              <a:rPr b="0" i="0" lang="en-SG" sz="1400" u="none" cap="none" strike="noStrike">
                <a:solidFill>
                  <a:srgbClr val="000000"/>
                </a:solidFill>
                <a:latin typeface="Arial"/>
                <a:ea typeface="Arial"/>
                <a:cs typeface="Arial"/>
                <a:sym typeface="Arial"/>
              </a:rPr>
              <a:t>Nearby shops for deals </a:t>
            </a:r>
            <a:endParaRPr/>
          </a:p>
          <a:p>
            <a:pPr indent="-82550" lvl="0" marL="17145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17"/>
          <p:cNvSpPr txBox="1"/>
          <p:nvPr/>
        </p:nvSpPr>
        <p:spPr>
          <a:xfrm>
            <a:off x="2757187" y="3121700"/>
            <a:ext cx="1067100" cy="41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lang="en-SG" sz="1600">
                <a:highlight>
                  <a:srgbClr val="FFCD00"/>
                </a:highlight>
              </a:rPr>
              <a:t>Oct 2017</a:t>
            </a:r>
            <a:endParaRPr/>
          </a:p>
          <a:p>
            <a:pPr indent="-82550" lvl="0" marL="17145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17"/>
          <p:cNvSpPr txBox="1"/>
          <p:nvPr/>
        </p:nvSpPr>
        <p:spPr>
          <a:xfrm>
            <a:off x="7126000" y="3115113"/>
            <a:ext cx="1326600" cy="412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lang="en-SG" sz="1600">
                <a:highlight>
                  <a:srgbClr val="FFCD00"/>
                </a:highlight>
              </a:rPr>
              <a:t>Jun 2018</a:t>
            </a:r>
            <a:endParaRPr/>
          </a:p>
          <a:p>
            <a:pPr indent="-82550" lvl="0" marL="17145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17"/>
          <p:cNvSpPr txBox="1"/>
          <p:nvPr/>
        </p:nvSpPr>
        <p:spPr>
          <a:xfrm>
            <a:off x="7126000" y="1714150"/>
            <a:ext cx="1220100" cy="84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lang="en-SG" sz="1600"/>
              <a:t>Analytics</a:t>
            </a:r>
            <a:endParaRPr b="1" sz="1600"/>
          </a:p>
          <a:p>
            <a:pPr indent="-171450" lvl="0" marL="171450" rtl="0" algn="l">
              <a:spcBef>
                <a:spcPts val="0"/>
              </a:spcBef>
              <a:spcAft>
                <a:spcPts val="0"/>
              </a:spcAft>
              <a:buClr>
                <a:schemeClr val="dk1"/>
              </a:buClr>
              <a:buSzPts val="1400"/>
              <a:buFont typeface="Arial"/>
              <a:buChar char="•"/>
            </a:pPr>
            <a:r>
              <a:rPr lang="en-SG">
                <a:solidFill>
                  <a:schemeClr val="dk1"/>
                </a:solidFill>
              </a:rPr>
              <a:t>Customer insights</a:t>
            </a:r>
            <a:endParaRPr b="1" sz="1600"/>
          </a:p>
          <a:p>
            <a:pPr indent="0" lvl="0" marL="0" marR="0" rtl="0" algn="l">
              <a:lnSpc>
                <a:spcPct val="100000"/>
              </a:lnSpc>
              <a:spcBef>
                <a:spcPts val="0"/>
              </a:spcBef>
              <a:spcAft>
                <a:spcPts val="0"/>
              </a:spcAft>
              <a:buClr>
                <a:srgbClr val="000000"/>
              </a:buClr>
              <a:buFont typeface="Arial"/>
              <a:buNone/>
            </a:pPr>
            <a:r>
              <a:t/>
            </a:r>
            <a:endParaRPr b="1" sz="1600"/>
          </a:p>
          <a:p>
            <a:pPr indent="-82550" lvl="0" marL="17145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17"/>
          <p:cNvSpPr txBox="1"/>
          <p:nvPr/>
        </p:nvSpPr>
        <p:spPr>
          <a:xfrm>
            <a:off x="4569600" y="3503150"/>
            <a:ext cx="1862700" cy="66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lang="en-SG" sz="1600"/>
              <a:t>Advertising</a:t>
            </a:r>
            <a:endParaRPr b="1" sz="1600"/>
          </a:p>
          <a:p>
            <a:pPr indent="-171450" lvl="0" marL="171450" rtl="0" algn="l">
              <a:spcBef>
                <a:spcPts val="0"/>
              </a:spcBef>
              <a:spcAft>
                <a:spcPts val="0"/>
              </a:spcAft>
              <a:buClr>
                <a:schemeClr val="dk1"/>
              </a:buClr>
              <a:buSzPts val="1400"/>
              <a:buFont typeface="Arial"/>
              <a:buChar char="•"/>
            </a:pPr>
            <a:r>
              <a:rPr lang="en-SG"/>
              <a:t>User acquisition</a:t>
            </a:r>
            <a:endParaRPr b="0" i="0" sz="1400" u="none" cap="none" strike="noStrike">
              <a:solidFill>
                <a:srgbClr val="000000"/>
              </a:solidFill>
              <a:latin typeface="Arial"/>
              <a:ea typeface="Arial"/>
              <a:cs typeface="Arial"/>
              <a:sym typeface="Arial"/>
            </a:endParaRPr>
          </a:p>
        </p:txBody>
      </p:sp>
      <p:sp>
        <p:nvSpPr>
          <p:cNvPr id="264" name="Google Shape;264;p17"/>
          <p:cNvSpPr txBox="1"/>
          <p:nvPr/>
        </p:nvSpPr>
        <p:spPr>
          <a:xfrm>
            <a:off x="4681687" y="2685688"/>
            <a:ext cx="1326600" cy="412500"/>
          </a:xfrm>
          <a:prstGeom prst="rect">
            <a:avLst/>
          </a:prstGeom>
          <a:noFill/>
          <a:ln>
            <a:noFill/>
          </a:ln>
        </p:spPr>
        <p:txBody>
          <a:bodyPr anchorCtr="0" anchor="t" bIns="91425" lIns="91425" spcFirstLastPara="1" rIns="91425" wrap="square" tIns="91425">
            <a:noAutofit/>
          </a:bodyPr>
          <a:lstStyle/>
          <a:p>
            <a:pPr indent="-82550" lvl="0" marL="171450" marR="0" rtl="0" algn="l">
              <a:lnSpc>
                <a:spcPct val="100000"/>
              </a:lnSpc>
              <a:spcBef>
                <a:spcPts val="0"/>
              </a:spcBef>
              <a:spcAft>
                <a:spcPts val="0"/>
              </a:spcAft>
              <a:buClr>
                <a:srgbClr val="000000"/>
              </a:buClr>
              <a:buSzPts val="1400"/>
              <a:buFont typeface="Arial"/>
              <a:buNone/>
            </a:pPr>
            <a:r>
              <a:rPr b="1" lang="en-SG" sz="1600">
                <a:highlight>
                  <a:srgbClr val="FFCD00"/>
                </a:highlight>
              </a:rPr>
              <a:t>Feb 2018</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8"/>
          <p:cNvSpPr txBox="1"/>
          <p:nvPr>
            <p:ph type="title"/>
          </p:nvPr>
        </p:nvSpPr>
        <p:spPr>
          <a:xfrm>
            <a:off x="1228850" y="1013325"/>
            <a:ext cx="3878400" cy="4356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Lora"/>
              <a:buNone/>
            </a:pPr>
            <a:r>
              <a:rPr b="1" i="0" lang="en-SG" sz="2000" u="none" cap="none" strike="noStrike">
                <a:solidFill>
                  <a:srgbClr val="000000"/>
                </a:solidFill>
                <a:latin typeface="Lora"/>
                <a:ea typeface="Lora"/>
                <a:cs typeface="Lora"/>
                <a:sym typeface="Lora"/>
              </a:rPr>
              <a:t>Summary</a:t>
            </a:r>
            <a:endParaRPr/>
          </a:p>
        </p:txBody>
      </p:sp>
      <p:pic>
        <p:nvPicPr>
          <p:cNvPr id="270" name="Google Shape;270;p18"/>
          <p:cNvPicPr preferRelativeResize="0"/>
          <p:nvPr/>
        </p:nvPicPr>
        <p:blipFill>
          <a:blip r:embed="rId3">
            <a:alphaModFix/>
          </a:blip>
          <a:stretch>
            <a:fillRect/>
          </a:stretch>
        </p:blipFill>
        <p:spPr>
          <a:xfrm>
            <a:off x="897250" y="1013337"/>
            <a:ext cx="269925" cy="269925"/>
          </a:xfrm>
          <a:prstGeom prst="rect">
            <a:avLst/>
          </a:prstGeom>
          <a:noFill/>
          <a:ln>
            <a:noFill/>
          </a:ln>
        </p:spPr>
      </p:pic>
      <p:sp>
        <p:nvSpPr>
          <p:cNvPr id="271" name="Google Shape;271;p18"/>
          <p:cNvSpPr/>
          <p:nvPr/>
        </p:nvSpPr>
        <p:spPr>
          <a:xfrm>
            <a:off x="2254795" y="2301734"/>
            <a:ext cx="1487700" cy="1487700"/>
          </a:xfrm>
          <a:prstGeom prst="ellipse">
            <a:avLst/>
          </a:prstGeom>
          <a:noFill/>
          <a:ln cap="flat" cmpd="sng" w="114300">
            <a:solidFill>
              <a:srgbClr val="FFCD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Lora"/>
              <a:buNone/>
            </a:pPr>
            <a:r>
              <a:t/>
            </a:r>
            <a:endParaRPr b="1" i="0" sz="2000" u="none" cap="none" strike="noStrike">
              <a:solidFill>
                <a:srgbClr val="000000"/>
              </a:solidFill>
              <a:latin typeface="Lora"/>
              <a:ea typeface="Lora"/>
              <a:cs typeface="Lora"/>
              <a:sym typeface="Lora"/>
            </a:endParaRPr>
          </a:p>
        </p:txBody>
      </p:sp>
      <p:pic>
        <p:nvPicPr>
          <p:cNvPr id="272" name="Google Shape;272;p18"/>
          <p:cNvPicPr preferRelativeResize="0"/>
          <p:nvPr/>
        </p:nvPicPr>
        <p:blipFill>
          <a:blip r:embed="rId4">
            <a:alphaModFix/>
          </a:blip>
          <a:stretch>
            <a:fillRect/>
          </a:stretch>
        </p:blipFill>
        <p:spPr>
          <a:xfrm>
            <a:off x="1928125" y="1928150"/>
            <a:ext cx="2141074" cy="2234849"/>
          </a:xfrm>
          <a:prstGeom prst="rect">
            <a:avLst/>
          </a:prstGeom>
          <a:noFill/>
          <a:ln>
            <a:noFill/>
          </a:ln>
        </p:spPr>
      </p:pic>
      <p:sp>
        <p:nvSpPr>
          <p:cNvPr id="273" name="Google Shape;273;p18"/>
          <p:cNvSpPr/>
          <p:nvPr/>
        </p:nvSpPr>
        <p:spPr>
          <a:xfrm>
            <a:off x="5335858" y="2301734"/>
            <a:ext cx="1487700" cy="1487700"/>
          </a:xfrm>
          <a:prstGeom prst="ellipse">
            <a:avLst/>
          </a:prstGeom>
          <a:noFill/>
          <a:ln cap="flat" cmpd="sng" w="114300">
            <a:solidFill>
              <a:srgbClr val="FFCD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Lora"/>
              <a:buNone/>
            </a:pPr>
            <a:r>
              <a:t/>
            </a:r>
            <a:endParaRPr b="1" i="0" sz="2000" u="none" cap="none" strike="noStrike">
              <a:solidFill>
                <a:srgbClr val="000000"/>
              </a:solidFill>
              <a:latin typeface="Lora"/>
              <a:ea typeface="Lora"/>
              <a:cs typeface="Lora"/>
              <a:sym typeface="Lora"/>
            </a:endParaRPr>
          </a:p>
        </p:txBody>
      </p:sp>
      <p:pic>
        <p:nvPicPr>
          <p:cNvPr id="274" name="Google Shape;274;p18"/>
          <p:cNvPicPr preferRelativeResize="0"/>
          <p:nvPr/>
        </p:nvPicPr>
        <p:blipFill>
          <a:blip r:embed="rId5">
            <a:alphaModFix/>
          </a:blip>
          <a:stretch>
            <a:fillRect/>
          </a:stretch>
        </p:blipFill>
        <p:spPr>
          <a:xfrm>
            <a:off x="6715152" y="1169075"/>
            <a:ext cx="1402150" cy="1402150"/>
          </a:xfrm>
          <a:prstGeom prst="rect">
            <a:avLst/>
          </a:prstGeom>
          <a:noFill/>
          <a:ln>
            <a:noFill/>
          </a:ln>
        </p:spPr>
      </p:pic>
      <p:pic>
        <p:nvPicPr>
          <p:cNvPr id="275" name="Google Shape;275;p18"/>
          <p:cNvPicPr preferRelativeResize="0"/>
          <p:nvPr/>
        </p:nvPicPr>
        <p:blipFill>
          <a:blip r:embed="rId6">
            <a:alphaModFix/>
          </a:blip>
          <a:stretch>
            <a:fillRect/>
          </a:stretch>
        </p:blipFill>
        <p:spPr>
          <a:xfrm>
            <a:off x="5596088" y="2498225"/>
            <a:ext cx="967225" cy="1094700"/>
          </a:xfrm>
          <a:prstGeom prst="rect">
            <a:avLst/>
          </a:prstGeom>
          <a:noFill/>
          <a:ln>
            <a:noFill/>
          </a:ln>
        </p:spPr>
      </p:pic>
      <p:pic>
        <p:nvPicPr>
          <p:cNvPr id="276" name="Google Shape;276;p18"/>
          <p:cNvPicPr preferRelativeResize="0"/>
          <p:nvPr/>
        </p:nvPicPr>
        <p:blipFill>
          <a:blip r:embed="rId7">
            <a:alphaModFix/>
          </a:blip>
          <a:stretch>
            <a:fillRect/>
          </a:stretch>
        </p:blipFill>
        <p:spPr>
          <a:xfrm rot="-2024439">
            <a:off x="6283616" y="1749787"/>
            <a:ext cx="809341" cy="571827"/>
          </a:xfrm>
          <a:prstGeom prst="rect">
            <a:avLst/>
          </a:prstGeom>
          <a:noFill/>
          <a:ln>
            <a:noFill/>
          </a:ln>
        </p:spPr>
      </p:pic>
      <p:pic>
        <p:nvPicPr>
          <p:cNvPr id="277" name="Google Shape;277;p18"/>
          <p:cNvPicPr preferRelativeResize="0"/>
          <p:nvPr/>
        </p:nvPicPr>
        <p:blipFill>
          <a:blip r:embed="rId7">
            <a:alphaModFix/>
          </a:blip>
          <a:stretch>
            <a:fillRect/>
          </a:stretch>
        </p:blipFill>
        <p:spPr>
          <a:xfrm rot="8828491">
            <a:off x="6913943" y="2610363"/>
            <a:ext cx="809340" cy="571825"/>
          </a:xfrm>
          <a:prstGeom prst="rect">
            <a:avLst/>
          </a:prstGeom>
          <a:noFill/>
          <a:ln>
            <a:noFill/>
          </a:ln>
        </p:spPr>
      </p:pic>
      <p:sp>
        <p:nvSpPr>
          <p:cNvPr id="278" name="Google Shape;278;p18"/>
          <p:cNvSpPr txBox="1"/>
          <p:nvPr/>
        </p:nvSpPr>
        <p:spPr>
          <a:xfrm>
            <a:off x="1444363" y="4163000"/>
            <a:ext cx="3108600" cy="60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SG" sz="2400">
                <a:solidFill>
                  <a:schemeClr val="dk1"/>
                </a:solidFill>
                <a:highlight>
                  <a:srgbClr val="FFCD00"/>
                </a:highlight>
                <a:latin typeface="Quattrocento Sans"/>
                <a:ea typeface="Quattrocento Sans"/>
                <a:cs typeface="Quattrocento Sans"/>
                <a:sym typeface="Quattrocento Sans"/>
              </a:rPr>
              <a:t>Increase</a:t>
            </a:r>
            <a:r>
              <a:rPr b="1" lang="en-SG" sz="2400">
                <a:solidFill>
                  <a:schemeClr val="dk1"/>
                </a:solidFill>
                <a:latin typeface="Quattrocento Sans"/>
                <a:ea typeface="Quattrocento Sans"/>
                <a:cs typeface="Quattrocento Sans"/>
                <a:sym typeface="Quattrocento Sans"/>
              </a:rPr>
              <a:t> in productivity</a:t>
            </a:r>
            <a:endParaRPr b="1" sz="2400">
              <a:solidFill>
                <a:schemeClr val="dk1"/>
              </a:solidFill>
              <a:latin typeface="Quattrocento Sans"/>
              <a:ea typeface="Quattrocento Sans"/>
              <a:cs typeface="Quattrocento Sans"/>
              <a:sym typeface="Quattrocento Sans"/>
            </a:endParaRPr>
          </a:p>
        </p:txBody>
      </p:sp>
      <p:sp>
        <p:nvSpPr>
          <p:cNvPr id="279" name="Google Shape;279;p18"/>
          <p:cNvSpPr txBox="1"/>
          <p:nvPr/>
        </p:nvSpPr>
        <p:spPr>
          <a:xfrm>
            <a:off x="4614200" y="4163000"/>
            <a:ext cx="2931000" cy="60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SG" sz="2400">
                <a:solidFill>
                  <a:schemeClr val="dk1"/>
                </a:solidFill>
                <a:highlight>
                  <a:srgbClr val="FFCD00"/>
                </a:highlight>
                <a:latin typeface="Quattrocento Sans"/>
                <a:ea typeface="Quattrocento Sans"/>
                <a:cs typeface="Quattrocento Sans"/>
                <a:sym typeface="Quattrocento Sans"/>
              </a:rPr>
              <a:t>Higher</a:t>
            </a:r>
            <a:endParaRPr sz="2400">
              <a:solidFill>
                <a:schemeClr val="dk1"/>
              </a:solidFill>
              <a:latin typeface="Quattrocento Sans"/>
              <a:ea typeface="Quattrocento Sans"/>
              <a:cs typeface="Quattrocento Sans"/>
              <a:sym typeface="Quattrocento Sans"/>
            </a:endParaRPr>
          </a:p>
          <a:p>
            <a:pPr indent="0" lvl="0" marL="0" rtl="0" algn="ctr">
              <a:spcBef>
                <a:spcPts val="0"/>
              </a:spcBef>
              <a:spcAft>
                <a:spcPts val="0"/>
              </a:spcAft>
              <a:buNone/>
            </a:pPr>
            <a:r>
              <a:rPr b="1" lang="en-SG" sz="2400">
                <a:solidFill>
                  <a:schemeClr val="dk1"/>
                </a:solidFill>
                <a:latin typeface="Quattrocento Sans"/>
                <a:ea typeface="Quattrocento Sans"/>
                <a:cs typeface="Quattrocento Sans"/>
                <a:sym typeface="Quattrocento Sans"/>
              </a:rPr>
              <a:t>customer turnover</a:t>
            </a:r>
            <a:r>
              <a:rPr b="1" lang="en-SG" sz="2400">
                <a:solidFill>
                  <a:schemeClr val="dk1"/>
                </a:solidFill>
                <a:latin typeface="Quattrocento Sans"/>
                <a:ea typeface="Quattrocento Sans"/>
                <a:cs typeface="Quattrocento Sans"/>
                <a:sym typeface="Quattrocento Sans"/>
              </a:rPr>
              <a:t> </a:t>
            </a:r>
            <a:endParaRPr b="1" sz="2400">
              <a:solidFill>
                <a:schemeClr val="dk1"/>
              </a:solidFill>
              <a:latin typeface="Quattrocento Sans"/>
              <a:ea typeface="Quattrocento Sans"/>
              <a:cs typeface="Quattrocento Sans"/>
              <a:sym typeface="Quattrocento Sans"/>
            </a:endParaRPr>
          </a:p>
        </p:txBody>
      </p:sp>
      <p:sp>
        <p:nvSpPr>
          <p:cNvPr id="280" name="Google Shape;280;p18"/>
          <p:cNvSpPr txBox="1"/>
          <p:nvPr/>
        </p:nvSpPr>
        <p:spPr>
          <a:xfrm>
            <a:off x="1015975" y="1733748"/>
            <a:ext cx="1508700" cy="919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lang="en-SG" sz="1600"/>
              <a:t>Better allocation of manpower</a:t>
            </a:r>
            <a:endParaRPr/>
          </a:p>
          <a:p>
            <a:pPr indent="-82550" lvl="0" marL="17145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18"/>
          <p:cNvSpPr txBox="1"/>
          <p:nvPr/>
        </p:nvSpPr>
        <p:spPr>
          <a:xfrm>
            <a:off x="3931500" y="1733750"/>
            <a:ext cx="1738200" cy="603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lang="en-SG" sz="1600"/>
              <a:t>Less time spent/customer</a:t>
            </a:r>
            <a:endParaRPr/>
          </a:p>
          <a:p>
            <a:pPr indent="-82550" lvl="0" marL="17145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19"/>
          <p:cNvSpPr txBox="1"/>
          <p:nvPr>
            <p:ph type="title"/>
          </p:nvPr>
        </p:nvSpPr>
        <p:spPr>
          <a:xfrm>
            <a:off x="1381250" y="937125"/>
            <a:ext cx="3878399" cy="435599"/>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Lora"/>
              <a:buNone/>
            </a:pPr>
            <a:r>
              <a:rPr b="1" i="0" lang="en-SG" sz="2000" u="none" cap="none" strike="noStrike">
                <a:solidFill>
                  <a:srgbClr val="000000"/>
                </a:solidFill>
                <a:latin typeface="Lora"/>
                <a:ea typeface="Lora"/>
                <a:cs typeface="Lora"/>
                <a:sym typeface="Lora"/>
              </a:rPr>
              <a:t>Thank You! </a:t>
            </a:r>
            <a:endParaRPr/>
          </a:p>
        </p:txBody>
      </p:sp>
      <p:pic>
        <p:nvPicPr>
          <p:cNvPr descr="https://d30y9cdsu7xlg0.cloudfront.net/png/56376-200.png" id="287" name="Google Shape;287;p19"/>
          <p:cNvPicPr preferRelativeResize="0"/>
          <p:nvPr/>
        </p:nvPicPr>
        <p:blipFill rotWithShape="1">
          <a:blip r:embed="rId3">
            <a:alphaModFix/>
          </a:blip>
          <a:srcRect b="0" l="0" r="0" t="0"/>
          <a:stretch/>
        </p:blipFill>
        <p:spPr>
          <a:xfrm>
            <a:off x="849624" y="946298"/>
            <a:ext cx="351998" cy="351998"/>
          </a:xfrm>
          <a:prstGeom prst="rect">
            <a:avLst/>
          </a:prstGeom>
          <a:noFill/>
          <a:ln>
            <a:noFill/>
          </a:ln>
        </p:spPr>
      </p:pic>
      <p:sp>
        <p:nvSpPr>
          <p:cNvPr id="288" name="Google Shape;288;p19"/>
          <p:cNvSpPr txBox="1"/>
          <p:nvPr/>
        </p:nvSpPr>
        <p:spPr>
          <a:xfrm>
            <a:off x="2153449" y="1685462"/>
            <a:ext cx="2333999" cy="121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i="0" lang="en-SG" sz="1600" u="none" cap="none" strike="noStrike">
                <a:solidFill>
                  <a:srgbClr val="000000"/>
                </a:solidFill>
                <a:highlight>
                  <a:srgbClr val="FFCD00"/>
                </a:highlight>
                <a:latin typeface="Arial"/>
                <a:ea typeface="Arial"/>
                <a:cs typeface="Arial"/>
                <a:sym typeface="Arial"/>
              </a:rPr>
              <a:t>Mark Ong</a:t>
            </a:r>
            <a:endParaRPr/>
          </a:p>
          <a:p>
            <a:pPr indent="-171450" lvl="0" marL="171450" marR="0" rtl="0" algn="l">
              <a:lnSpc>
                <a:spcPct val="100000"/>
              </a:lnSpc>
              <a:spcBef>
                <a:spcPts val="0"/>
              </a:spcBef>
              <a:spcAft>
                <a:spcPts val="0"/>
              </a:spcAft>
              <a:buClr>
                <a:srgbClr val="000000"/>
              </a:buClr>
              <a:buSzPts val="1400"/>
              <a:buFont typeface="Arial"/>
              <a:buChar char="•"/>
            </a:pPr>
            <a:r>
              <a:rPr b="0" i="0" lang="en-SG" sz="1400" u="none" cap="none" strike="noStrike">
                <a:solidFill>
                  <a:srgbClr val="000000"/>
                </a:solidFill>
                <a:latin typeface="Arial"/>
                <a:ea typeface="Arial"/>
                <a:cs typeface="Arial"/>
                <a:sym typeface="Arial"/>
              </a:rPr>
              <a:t>General Assembly </a:t>
            </a:r>
            <a:r>
              <a:rPr b="1" i="0" lang="en-SG" sz="1400" u="none" cap="none" strike="noStrike">
                <a:solidFill>
                  <a:srgbClr val="000000"/>
                </a:solidFill>
                <a:latin typeface="Arial"/>
                <a:ea typeface="Arial"/>
                <a:cs typeface="Arial"/>
                <a:sym typeface="Arial"/>
              </a:rPr>
              <a:t>UX</a:t>
            </a:r>
            <a:r>
              <a:rPr b="0" i="0" lang="en-SG" sz="1400" u="none" cap="none" strike="noStrike">
                <a:solidFill>
                  <a:srgbClr val="000000"/>
                </a:solidFill>
                <a:latin typeface="Arial"/>
                <a:ea typeface="Arial"/>
                <a:cs typeface="Arial"/>
                <a:sym typeface="Arial"/>
              </a:rPr>
              <a:t> graduate</a:t>
            </a:r>
            <a:endParaRPr b="0" i="0" sz="1400" u="none" cap="none" strike="noStrike">
              <a:solidFill>
                <a:srgbClr val="000000"/>
              </a:solidFill>
              <a:latin typeface="Arial"/>
              <a:ea typeface="Arial"/>
              <a:cs typeface="Arial"/>
              <a:sym typeface="Arial"/>
            </a:endParaRPr>
          </a:p>
        </p:txBody>
      </p:sp>
      <p:sp>
        <p:nvSpPr>
          <p:cNvPr id="289" name="Google Shape;289;p19"/>
          <p:cNvSpPr txBox="1"/>
          <p:nvPr/>
        </p:nvSpPr>
        <p:spPr>
          <a:xfrm>
            <a:off x="2153448" y="3569631"/>
            <a:ext cx="2333999" cy="121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i="0" lang="en-SG" sz="1600" u="none" cap="none" strike="noStrike">
                <a:solidFill>
                  <a:srgbClr val="000000"/>
                </a:solidFill>
                <a:highlight>
                  <a:srgbClr val="FFCD00"/>
                </a:highlight>
                <a:latin typeface="Arial"/>
                <a:ea typeface="Arial"/>
                <a:cs typeface="Arial"/>
                <a:sym typeface="Arial"/>
              </a:rPr>
              <a:t>Ruth Ong</a:t>
            </a:r>
            <a:endParaRPr b="1" i="0" sz="1600" u="none" cap="none" strike="noStrike">
              <a:solidFill>
                <a:srgbClr val="000000"/>
              </a:solidFill>
              <a:highlight>
                <a:srgbClr val="FFCD00"/>
              </a:highlight>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1" i="0" lang="en-SG" sz="1400" u="none" cap="none" strike="noStrike">
                <a:solidFill>
                  <a:srgbClr val="000000"/>
                </a:solidFill>
                <a:latin typeface="Arial"/>
                <a:ea typeface="Arial"/>
                <a:cs typeface="Arial"/>
                <a:sym typeface="Arial"/>
              </a:rPr>
              <a:t>ShopBack</a:t>
            </a:r>
            <a:r>
              <a:rPr b="0" i="0" lang="en-SG" sz="1400" u="none" cap="none" strike="noStrike">
                <a:solidFill>
                  <a:srgbClr val="000000"/>
                </a:solidFill>
                <a:latin typeface="Arial"/>
                <a:ea typeface="Arial"/>
                <a:cs typeface="Arial"/>
                <a:sym typeface="Arial"/>
              </a:rPr>
              <a:t> early employee</a:t>
            </a:r>
            <a:endParaRPr/>
          </a:p>
          <a:p>
            <a:pPr indent="-285750" lvl="0" marL="285750" marR="0" rtl="0" algn="l">
              <a:lnSpc>
                <a:spcPct val="100000"/>
              </a:lnSpc>
              <a:spcBef>
                <a:spcPts val="0"/>
              </a:spcBef>
              <a:spcAft>
                <a:spcPts val="0"/>
              </a:spcAft>
              <a:buClr>
                <a:srgbClr val="000000"/>
              </a:buClr>
              <a:buSzPts val="1400"/>
              <a:buFont typeface="Arial"/>
              <a:buChar char="•"/>
            </a:pPr>
            <a:r>
              <a:rPr b="0" i="0" lang="en-SG" sz="1400" u="none" cap="none" strike="noStrike">
                <a:solidFill>
                  <a:srgbClr val="000000"/>
                </a:solidFill>
                <a:latin typeface="Arial"/>
                <a:ea typeface="Arial"/>
                <a:cs typeface="Arial"/>
                <a:sym typeface="Arial"/>
              </a:rPr>
              <a:t>Great cook</a:t>
            </a:r>
            <a:endParaRPr b="0" i="0" sz="1400" u="none" cap="none" strike="noStrike">
              <a:solidFill>
                <a:srgbClr val="000000"/>
              </a:solidFill>
              <a:latin typeface="Arial"/>
              <a:ea typeface="Arial"/>
              <a:cs typeface="Arial"/>
              <a:sym typeface="Arial"/>
            </a:endParaRPr>
          </a:p>
        </p:txBody>
      </p:sp>
      <p:sp>
        <p:nvSpPr>
          <p:cNvPr id="290" name="Google Shape;290;p19"/>
          <p:cNvSpPr/>
          <p:nvPr/>
        </p:nvSpPr>
        <p:spPr>
          <a:xfrm>
            <a:off x="295276" y="1508451"/>
            <a:ext cx="1565422" cy="1565422"/>
          </a:xfrm>
          <a:prstGeom prst="ellipse">
            <a:avLst/>
          </a:prstGeom>
          <a:noFill/>
          <a:ln cap="flat" cmpd="sng" w="114300">
            <a:solidFill>
              <a:srgbClr val="FFCD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Lora"/>
              <a:buNone/>
            </a:pPr>
            <a:r>
              <a:rPr b="1" i="0" lang="en-SG" sz="1400" u="none" cap="none" strike="noStrike">
                <a:solidFill>
                  <a:srgbClr val="000000"/>
                </a:solidFill>
                <a:latin typeface="Lora"/>
                <a:ea typeface="Lora"/>
                <a:cs typeface="Lora"/>
                <a:sym typeface="Lora"/>
              </a:rPr>
              <a:t>first</a:t>
            </a:r>
            <a:endParaRPr/>
          </a:p>
        </p:txBody>
      </p:sp>
      <p:sp>
        <p:nvSpPr>
          <p:cNvPr id="291" name="Google Shape;291;p19"/>
          <p:cNvSpPr/>
          <p:nvPr/>
        </p:nvSpPr>
        <p:spPr>
          <a:xfrm>
            <a:off x="290865" y="3390415"/>
            <a:ext cx="1569833" cy="1569833"/>
          </a:xfrm>
          <a:prstGeom prst="ellipse">
            <a:avLst/>
          </a:prstGeom>
          <a:noFill/>
          <a:ln cap="flat" cmpd="sng" w="114300">
            <a:solidFill>
              <a:srgbClr val="FFCD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Lora"/>
              <a:buNone/>
            </a:pPr>
            <a:r>
              <a:rPr b="1" i="0" lang="en-SG" sz="1400" u="none" cap="none" strike="noStrike">
                <a:solidFill>
                  <a:srgbClr val="000000"/>
                </a:solidFill>
                <a:latin typeface="Lora"/>
                <a:ea typeface="Lora"/>
                <a:cs typeface="Lora"/>
                <a:sym typeface="Lora"/>
              </a:rPr>
              <a:t>first</a:t>
            </a:r>
            <a:endParaRPr/>
          </a:p>
        </p:txBody>
      </p:sp>
      <p:sp>
        <p:nvSpPr>
          <p:cNvPr id="292" name="Google Shape;292;p19"/>
          <p:cNvSpPr txBox="1"/>
          <p:nvPr/>
        </p:nvSpPr>
        <p:spPr>
          <a:xfrm>
            <a:off x="6642781" y="1685462"/>
            <a:ext cx="2333999" cy="121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i="0" lang="en-SG" sz="1600" u="none" cap="none" strike="noStrike">
                <a:solidFill>
                  <a:srgbClr val="000000"/>
                </a:solidFill>
                <a:highlight>
                  <a:srgbClr val="FFCD00"/>
                </a:highlight>
                <a:latin typeface="Arial"/>
                <a:ea typeface="Arial"/>
                <a:cs typeface="Arial"/>
                <a:sym typeface="Arial"/>
              </a:rPr>
              <a:t>Chee Ming</a:t>
            </a:r>
            <a:endParaRPr/>
          </a:p>
          <a:p>
            <a:pPr indent="-171450" lvl="0" marL="171450" marR="0" rtl="0" algn="l">
              <a:lnSpc>
                <a:spcPct val="100000"/>
              </a:lnSpc>
              <a:spcBef>
                <a:spcPts val="0"/>
              </a:spcBef>
              <a:spcAft>
                <a:spcPts val="0"/>
              </a:spcAft>
              <a:buClr>
                <a:srgbClr val="000000"/>
              </a:buClr>
              <a:buSzPts val="1400"/>
              <a:buFont typeface="Arial"/>
              <a:buChar char="•"/>
            </a:pPr>
            <a:r>
              <a:rPr b="1" i="0" lang="en-SG" sz="1400" u="none" cap="none" strike="noStrike">
                <a:solidFill>
                  <a:srgbClr val="000000"/>
                </a:solidFill>
                <a:latin typeface="Arial"/>
                <a:ea typeface="Arial"/>
                <a:cs typeface="Arial"/>
                <a:sym typeface="Arial"/>
              </a:rPr>
              <a:t>11 years </a:t>
            </a:r>
            <a:r>
              <a:rPr b="0" i="0" lang="en-SG" sz="1400" u="none" cap="none" strike="noStrike">
                <a:solidFill>
                  <a:srgbClr val="000000"/>
                </a:solidFill>
                <a:latin typeface="Arial"/>
                <a:ea typeface="Arial"/>
                <a:cs typeface="Arial"/>
                <a:sym typeface="Arial"/>
              </a:rPr>
              <a:t>in F&amp;B</a:t>
            </a:r>
            <a:endParaRPr/>
          </a:p>
          <a:p>
            <a:pPr indent="-171450" lvl="0" marL="171450" marR="0" rtl="0" algn="l">
              <a:lnSpc>
                <a:spcPct val="100000"/>
              </a:lnSpc>
              <a:spcBef>
                <a:spcPts val="0"/>
              </a:spcBef>
              <a:spcAft>
                <a:spcPts val="0"/>
              </a:spcAft>
              <a:buClr>
                <a:srgbClr val="000000"/>
              </a:buClr>
              <a:buSzPts val="1400"/>
              <a:buFont typeface="Arial"/>
              <a:buChar char="•"/>
            </a:pPr>
            <a:r>
              <a:rPr b="0" i="0" lang="en-SG" sz="1400" u="none" cap="none" strike="noStrike">
                <a:solidFill>
                  <a:srgbClr val="000000"/>
                </a:solidFill>
                <a:latin typeface="Arial"/>
                <a:ea typeface="Arial"/>
                <a:cs typeface="Arial"/>
                <a:sym typeface="Arial"/>
              </a:rPr>
              <a:t>International prize winning entrepreneur</a:t>
            </a:r>
            <a:endParaRPr b="0" i="0" sz="1400" u="none" cap="none" strike="noStrike">
              <a:solidFill>
                <a:srgbClr val="000000"/>
              </a:solidFill>
              <a:latin typeface="Arial"/>
              <a:ea typeface="Arial"/>
              <a:cs typeface="Arial"/>
              <a:sym typeface="Arial"/>
            </a:endParaRPr>
          </a:p>
        </p:txBody>
      </p:sp>
      <p:sp>
        <p:nvSpPr>
          <p:cNvPr id="293" name="Google Shape;293;p19"/>
          <p:cNvSpPr txBox="1"/>
          <p:nvPr/>
        </p:nvSpPr>
        <p:spPr>
          <a:xfrm>
            <a:off x="6642780" y="3569631"/>
            <a:ext cx="2333999" cy="121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rPr b="1" i="0" lang="en-SG" sz="1600" u="none" cap="none" strike="noStrike">
                <a:solidFill>
                  <a:srgbClr val="000000"/>
                </a:solidFill>
                <a:highlight>
                  <a:srgbClr val="FFCD00"/>
                </a:highlight>
                <a:latin typeface="Arial"/>
                <a:ea typeface="Arial"/>
                <a:cs typeface="Arial"/>
                <a:sym typeface="Arial"/>
              </a:rPr>
              <a:t>Jackie Tan</a:t>
            </a:r>
            <a:endParaRPr/>
          </a:p>
          <a:p>
            <a:pPr indent="-171450" lvl="0" marL="171450" marR="0" rtl="0" algn="l">
              <a:lnSpc>
                <a:spcPct val="100000"/>
              </a:lnSpc>
              <a:spcBef>
                <a:spcPts val="0"/>
              </a:spcBef>
              <a:spcAft>
                <a:spcPts val="0"/>
              </a:spcAft>
              <a:buClr>
                <a:srgbClr val="000000"/>
              </a:buClr>
              <a:buSzPts val="1400"/>
              <a:buFont typeface="Arial"/>
              <a:buChar char="•"/>
            </a:pPr>
            <a:r>
              <a:rPr b="0" i="0" lang="en-SG" sz="1400" u="none" cap="none" strike="noStrike">
                <a:solidFill>
                  <a:srgbClr val="000000"/>
                </a:solidFill>
                <a:latin typeface="Arial"/>
                <a:ea typeface="Arial"/>
                <a:cs typeface="Arial"/>
                <a:sym typeface="Arial"/>
              </a:rPr>
              <a:t>Startup founder</a:t>
            </a:r>
            <a:endParaRPr/>
          </a:p>
          <a:p>
            <a:pPr indent="-171450" lvl="0" marL="171450" marR="0" rtl="0" algn="l">
              <a:lnSpc>
                <a:spcPct val="100000"/>
              </a:lnSpc>
              <a:spcBef>
                <a:spcPts val="0"/>
              </a:spcBef>
              <a:spcAft>
                <a:spcPts val="0"/>
              </a:spcAft>
              <a:buClr>
                <a:srgbClr val="000000"/>
              </a:buClr>
              <a:buSzPts val="1400"/>
              <a:buFont typeface="Arial"/>
              <a:buChar char="•"/>
            </a:pPr>
            <a:r>
              <a:rPr b="1" i="0" lang="en-SG" sz="1400" u="none" cap="none" strike="noStrike">
                <a:solidFill>
                  <a:srgbClr val="000000"/>
                </a:solidFill>
                <a:latin typeface="Arial"/>
                <a:ea typeface="Arial"/>
                <a:cs typeface="Arial"/>
                <a:sym typeface="Arial"/>
              </a:rPr>
              <a:t>Built app solutions </a:t>
            </a:r>
            <a:r>
              <a:rPr b="0" i="0" lang="en-SG" sz="1400" u="none" cap="none" strike="noStrike">
                <a:solidFill>
                  <a:srgbClr val="000000"/>
                </a:solidFill>
                <a:latin typeface="Arial"/>
                <a:ea typeface="Arial"/>
                <a:cs typeface="Arial"/>
                <a:sym typeface="Arial"/>
              </a:rPr>
              <a:t>for P&amp;G, QuintilesIMS, and National Design Council</a:t>
            </a:r>
            <a:endParaRPr b="0" i="0" sz="1400" u="none" cap="none" strike="noStrike">
              <a:solidFill>
                <a:srgbClr val="000000"/>
              </a:solidFill>
              <a:latin typeface="Arial"/>
              <a:ea typeface="Arial"/>
              <a:cs typeface="Arial"/>
              <a:sym typeface="Arial"/>
            </a:endParaRPr>
          </a:p>
        </p:txBody>
      </p:sp>
      <p:sp>
        <p:nvSpPr>
          <p:cNvPr id="294" name="Google Shape;294;p19"/>
          <p:cNvSpPr/>
          <p:nvPr/>
        </p:nvSpPr>
        <p:spPr>
          <a:xfrm>
            <a:off x="4784608" y="1508451"/>
            <a:ext cx="1565422" cy="1565422"/>
          </a:xfrm>
          <a:prstGeom prst="ellipse">
            <a:avLst/>
          </a:prstGeom>
          <a:noFill/>
          <a:ln cap="flat" cmpd="sng" w="114300">
            <a:solidFill>
              <a:srgbClr val="FFCD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Lora"/>
              <a:buNone/>
            </a:pPr>
            <a:r>
              <a:rPr b="1" i="0" lang="en-SG" sz="1400" u="none" cap="none" strike="noStrike">
                <a:solidFill>
                  <a:srgbClr val="000000"/>
                </a:solidFill>
                <a:latin typeface="Lora"/>
                <a:ea typeface="Lora"/>
                <a:cs typeface="Lora"/>
                <a:sym typeface="Lora"/>
              </a:rPr>
              <a:t>first</a:t>
            </a:r>
            <a:endParaRPr/>
          </a:p>
        </p:txBody>
      </p:sp>
      <p:sp>
        <p:nvSpPr>
          <p:cNvPr id="295" name="Google Shape;295;p19"/>
          <p:cNvSpPr/>
          <p:nvPr/>
        </p:nvSpPr>
        <p:spPr>
          <a:xfrm>
            <a:off x="4780197" y="3390415"/>
            <a:ext cx="1569833" cy="1569833"/>
          </a:xfrm>
          <a:prstGeom prst="ellipse">
            <a:avLst/>
          </a:prstGeom>
          <a:noFill/>
          <a:ln cap="flat" cmpd="sng" w="114300">
            <a:solidFill>
              <a:srgbClr val="FFCD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Font typeface="Lora"/>
              <a:buNone/>
            </a:pPr>
            <a:r>
              <a:rPr b="1" i="0" lang="en-SG" sz="1400" u="none" cap="none" strike="noStrike">
                <a:solidFill>
                  <a:srgbClr val="000000"/>
                </a:solidFill>
                <a:latin typeface="Lora"/>
                <a:ea typeface="Lora"/>
                <a:cs typeface="Lora"/>
                <a:sym typeface="Lora"/>
              </a:rPr>
              <a:t>first</a:t>
            </a:r>
            <a:endParaRPr/>
          </a:p>
        </p:txBody>
      </p:sp>
      <p:pic>
        <p:nvPicPr>
          <p:cNvPr descr="Image may contain: 1 person, smiling" id="296" name="Google Shape;296;p19"/>
          <p:cNvPicPr preferRelativeResize="0"/>
          <p:nvPr/>
        </p:nvPicPr>
        <p:blipFill rotWithShape="1">
          <a:blip r:embed="rId4">
            <a:alphaModFix/>
          </a:blip>
          <a:srcRect b="57416" l="23629" r="27480" t="8062"/>
          <a:stretch/>
        </p:blipFill>
        <p:spPr>
          <a:xfrm>
            <a:off x="383196" y="3430520"/>
            <a:ext cx="1406434" cy="1489622"/>
          </a:xfrm>
          <a:prstGeom prst="ellipse">
            <a:avLst/>
          </a:prstGeom>
          <a:noFill/>
          <a:ln>
            <a:noFill/>
          </a:ln>
        </p:spPr>
      </p:pic>
      <p:pic>
        <p:nvPicPr>
          <p:cNvPr descr="Image may contain: 1 person, ocean, sunglasses, sky, outdoor and water" id="297" name="Google Shape;297;p19"/>
          <p:cNvPicPr preferRelativeResize="0"/>
          <p:nvPr/>
        </p:nvPicPr>
        <p:blipFill rotWithShape="1">
          <a:blip r:embed="rId5">
            <a:alphaModFix/>
          </a:blip>
          <a:srcRect b="30599" l="21473" r="20232" t="10956"/>
          <a:stretch/>
        </p:blipFill>
        <p:spPr>
          <a:xfrm>
            <a:off x="362389" y="1565272"/>
            <a:ext cx="1448049" cy="1451779"/>
          </a:xfrm>
          <a:prstGeom prst="ellipse">
            <a:avLst/>
          </a:prstGeom>
          <a:noFill/>
          <a:ln>
            <a:noFill/>
          </a:ln>
        </p:spPr>
      </p:pic>
      <p:pic>
        <p:nvPicPr>
          <p:cNvPr id="298" name="Google Shape;298;p19"/>
          <p:cNvPicPr preferRelativeResize="0"/>
          <p:nvPr/>
        </p:nvPicPr>
        <p:blipFill rotWithShape="1">
          <a:blip r:embed="rId6">
            <a:alphaModFix/>
          </a:blip>
          <a:srcRect b="43680" l="57752" r="10310" t="13229"/>
          <a:stretch/>
        </p:blipFill>
        <p:spPr>
          <a:xfrm>
            <a:off x="4863351" y="1575301"/>
            <a:ext cx="1424790" cy="1441750"/>
          </a:xfrm>
          <a:prstGeom prst="ellipse">
            <a:avLst/>
          </a:prstGeom>
          <a:noFill/>
          <a:ln>
            <a:noFill/>
          </a:ln>
        </p:spPr>
      </p:pic>
      <p:pic>
        <p:nvPicPr>
          <p:cNvPr descr="https://media.licdn.com/mpr/mpr/shrinknp_200_200/AAEAAQAAAAAAAAfRAAAAJGRlNDg4YWVjLTY3OTYtNGQ4NC1iYjY3LTIxYjg3ZDc3ZDFhZA.jpg" id="299" name="Google Shape;299;p19"/>
          <p:cNvPicPr preferRelativeResize="0"/>
          <p:nvPr/>
        </p:nvPicPr>
        <p:blipFill rotWithShape="1">
          <a:blip r:embed="rId7">
            <a:alphaModFix/>
          </a:blip>
          <a:srcRect b="0" l="0" r="0" t="0"/>
          <a:stretch/>
        </p:blipFill>
        <p:spPr>
          <a:xfrm>
            <a:off x="4863352" y="3474086"/>
            <a:ext cx="1424790" cy="1424790"/>
          </a:xfrm>
          <a:prstGeom prst="ellipse">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Vio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